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9" r:id="rId2"/>
    <p:sldId id="256" r:id="rId3"/>
    <p:sldId id="309" r:id="rId4"/>
    <p:sldId id="310" r:id="rId5"/>
    <p:sldId id="329" r:id="rId6"/>
    <p:sldId id="357" r:id="rId7"/>
    <p:sldId id="296" r:id="rId8"/>
    <p:sldId id="311" r:id="rId9"/>
    <p:sldId id="312" r:id="rId10"/>
    <p:sldId id="318" r:id="rId11"/>
    <p:sldId id="313" r:id="rId12"/>
    <p:sldId id="319" r:id="rId13"/>
    <p:sldId id="314" r:id="rId14"/>
    <p:sldId id="315" r:id="rId15"/>
    <p:sldId id="320" r:id="rId16"/>
    <p:sldId id="321" r:id="rId17"/>
    <p:sldId id="316" r:id="rId18"/>
    <p:sldId id="317" r:id="rId19"/>
    <p:sldId id="330" r:id="rId20"/>
    <p:sldId id="322" r:id="rId21"/>
    <p:sldId id="291" r:id="rId22"/>
    <p:sldId id="323" r:id="rId23"/>
    <p:sldId id="324" r:id="rId24"/>
    <p:sldId id="326" r:id="rId25"/>
    <p:sldId id="327" r:id="rId26"/>
    <p:sldId id="328" r:id="rId27"/>
    <p:sldId id="331" r:id="rId28"/>
    <p:sldId id="325" r:id="rId29"/>
    <p:sldId id="358" r:id="rId30"/>
    <p:sldId id="332" r:id="rId31"/>
    <p:sldId id="336" r:id="rId32"/>
    <p:sldId id="338" r:id="rId33"/>
    <p:sldId id="337" r:id="rId34"/>
    <p:sldId id="339" r:id="rId35"/>
    <p:sldId id="340" r:id="rId36"/>
    <p:sldId id="333" r:id="rId37"/>
    <p:sldId id="334" r:id="rId38"/>
    <p:sldId id="335" r:id="rId39"/>
    <p:sldId id="341" r:id="rId40"/>
  </p:sldIdLst>
  <p:sldSz cx="12192000" cy="6858000"/>
  <p:notesSz cx="68072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00"/>
    <a:srgbClr val="0000FF"/>
    <a:srgbClr val="FF00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2" autoAdjust="0"/>
    <p:restoredTop sz="94660"/>
  </p:normalViewPr>
  <p:slideViewPr>
    <p:cSldViewPr snapToGrid="0">
      <p:cViewPr varScale="1">
        <p:scale>
          <a:sx n="67" d="100"/>
          <a:sy n="67" d="100"/>
        </p:scale>
        <p:origin x="99"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298561554355"/>
          <c:y val="9.0109343045634935E-2"/>
          <c:w val="0.77128456120222721"/>
          <c:h val="0.82210199111475757"/>
        </c:manualLayout>
      </c:layout>
      <c:scatterChart>
        <c:scatterStyle val="lineMarker"/>
        <c:varyColors val="0"/>
        <c:ser>
          <c:idx val="0"/>
          <c:order val="0"/>
          <c:tx>
            <c:strRef>
              <c:f>'Unit 2'!$D$1</c:f>
              <c:strCache>
                <c:ptCount val="1"/>
                <c:pt idx="0">
                  <c:v>Hydrogen generation (kg)</c:v>
                </c:pt>
              </c:strCache>
            </c:strRef>
          </c:tx>
          <c:spPr>
            <a:ln w="19050" cap="rnd">
              <a:solidFill>
                <a:srgbClr val="0000FF"/>
              </a:solidFill>
              <a:round/>
            </a:ln>
            <a:effectLst/>
          </c:spPr>
          <c:marker>
            <c:symbol val="none"/>
          </c:marker>
          <c:xVal>
            <c:numRef>
              <c:f>'Unit 2'!$B$2:$B$26</c:f>
              <c:numCache>
                <c:formatCode>0_);[Red]\(0\)</c:formatCode>
                <c:ptCount val="25"/>
                <c:pt idx="0">
                  <c:v>270840.00000022352</c:v>
                </c:pt>
                <c:pt idx="1">
                  <c:v>277140.00000001397</c:v>
                </c:pt>
                <c:pt idx="2">
                  <c:v>277620.00000032131</c:v>
                </c:pt>
                <c:pt idx="3">
                  <c:v>278040.00000043306</c:v>
                </c:pt>
                <c:pt idx="4">
                  <c:v>278940.00000022352</c:v>
                </c:pt>
                <c:pt idx="5">
                  <c:v>279840.00000001397</c:v>
                </c:pt>
                <c:pt idx="6">
                  <c:v>281520.000000461</c:v>
                </c:pt>
                <c:pt idx="7">
                  <c:v>281640.00000022352</c:v>
                </c:pt>
                <c:pt idx="8">
                  <c:v>282600.00000020955</c:v>
                </c:pt>
                <c:pt idx="9">
                  <c:v>282719.99999997206</c:v>
                </c:pt>
                <c:pt idx="10">
                  <c:v>282840.00000036322</c:v>
                </c:pt>
                <c:pt idx="11">
                  <c:v>283740.00000015367</c:v>
                </c:pt>
                <c:pt idx="12">
                  <c:v>287640.00000029337</c:v>
                </c:pt>
                <c:pt idx="13">
                  <c:v>287700.00000048894</c:v>
                </c:pt>
                <c:pt idx="14">
                  <c:v>288240.00000036322</c:v>
                </c:pt>
                <c:pt idx="15">
                  <c:v>288299.99999993015</c:v>
                </c:pt>
                <c:pt idx="16">
                  <c:v>290640.00000001397</c:v>
                </c:pt>
                <c:pt idx="17">
                  <c:v>291240.00000008382</c:v>
                </c:pt>
                <c:pt idx="18">
                  <c:v>292739.99999994412</c:v>
                </c:pt>
                <c:pt idx="19">
                  <c:v>292800.0000001397</c:v>
                </c:pt>
                <c:pt idx="20">
                  <c:v>293280.00000044703</c:v>
                </c:pt>
                <c:pt idx="21">
                  <c:v>296460.00000012573</c:v>
                </c:pt>
                <c:pt idx="22">
                  <c:v>296520.00000032131</c:v>
                </c:pt>
                <c:pt idx="23">
                  <c:v>296640.00000008382</c:v>
                </c:pt>
                <c:pt idx="24">
                  <c:v>299640.00000043306</c:v>
                </c:pt>
              </c:numCache>
            </c:numRef>
          </c:xVal>
          <c:yVal>
            <c:numRef>
              <c:f>'Unit 2'!$F$2:$F$26</c:f>
              <c:numCache>
                <c:formatCode>General</c:formatCode>
                <c:ptCount val="25"/>
                <c:pt idx="0">
                  <c:v>0</c:v>
                </c:pt>
                <c:pt idx="1">
                  <c:v>0</c:v>
                </c:pt>
                <c:pt idx="2">
                  <c:v>23.944742917584925</c:v>
                </c:pt>
                <c:pt idx="3">
                  <c:v>65.848043007678655</c:v>
                </c:pt>
                <c:pt idx="4">
                  <c:v>119.7237145252051</c:v>
                </c:pt>
                <c:pt idx="5">
                  <c:v>144.4167306374047</c:v>
                </c:pt>
                <c:pt idx="6">
                  <c:v>215.65234079056401</c:v>
                </c:pt>
                <c:pt idx="7">
                  <c:v>219.24405221879383</c:v>
                </c:pt>
                <c:pt idx="8">
                  <c:v>224.03300079917483</c:v>
                </c:pt>
                <c:pt idx="9">
                  <c:v>227.62471222740464</c:v>
                </c:pt>
                <c:pt idx="10">
                  <c:v>232.71297011071934</c:v>
                </c:pt>
                <c:pt idx="11">
                  <c:v>247.30429781338273</c:v>
                </c:pt>
                <c:pt idx="12">
                  <c:v>276.48695322654947</c:v>
                </c:pt>
                <c:pt idx="13">
                  <c:v>287.18726024587306</c:v>
                </c:pt>
                <c:pt idx="14">
                  <c:v>475.75211055721547</c:v>
                </c:pt>
                <c:pt idx="15">
                  <c:v>491.31619333134262</c:v>
                </c:pt>
                <c:pt idx="16">
                  <c:v>888.20030695041044</c:v>
                </c:pt>
                <c:pt idx="17">
                  <c:v>939.08288562362259</c:v>
                </c:pt>
                <c:pt idx="18">
                  <c:v>939.08288562362259</c:v>
                </c:pt>
                <c:pt idx="19">
                  <c:v>942.07597849616059</c:v>
                </c:pt>
                <c:pt idx="20">
                  <c:v>966.0207214137456</c:v>
                </c:pt>
                <c:pt idx="21">
                  <c:v>966.0207214137456</c:v>
                </c:pt>
                <c:pt idx="22">
                  <c:v>969.0138142862836</c:v>
                </c:pt>
                <c:pt idx="23">
                  <c:v>975</c:v>
                </c:pt>
                <c:pt idx="24">
                  <c:v>975</c:v>
                </c:pt>
              </c:numCache>
            </c:numRef>
          </c:yVal>
          <c:smooth val="0"/>
          <c:extLst>
            <c:ext xmlns:c16="http://schemas.microsoft.com/office/drawing/2014/chart" uri="{C3380CC4-5D6E-409C-BE32-E72D297353CC}">
              <c16:uniqueId val="{00000000-A72C-41E7-A3C4-7CC038F9D256}"/>
            </c:ext>
          </c:extLst>
        </c:ser>
        <c:dLbls>
          <c:showLegendKey val="0"/>
          <c:showVal val="0"/>
          <c:showCatName val="0"/>
          <c:showSerName val="0"/>
          <c:showPercent val="0"/>
          <c:showBubbleSize val="0"/>
        </c:dLbls>
        <c:axId val="375164416"/>
        <c:axId val="375161504"/>
      </c:scatterChart>
      <c:valAx>
        <c:axId val="375164416"/>
        <c:scaling>
          <c:orientation val="minMax"/>
          <c:max val="310000"/>
          <c:min val="270000"/>
        </c:scaling>
        <c:delete val="0"/>
        <c:axPos val="b"/>
        <c:majorGridlines>
          <c:spPr>
            <a:ln w="9525" cap="flat" cmpd="sng" algn="ctr">
              <a:solidFill>
                <a:schemeClr val="accent6">
                  <a:lumMod val="40000"/>
                  <a:lumOff val="60000"/>
                </a:schemeClr>
              </a:solidFill>
              <a:round/>
            </a:ln>
            <a:effectLst/>
          </c:spPr>
        </c:majorGridlines>
        <c:numFmt formatCode="#,##0_);[Red]\(#,##0\)" sourceLinked="0"/>
        <c:majorTickMark val="none"/>
        <c:minorTickMark val="none"/>
        <c:tickLblPos val="nextTo"/>
        <c:spPr>
          <a:solidFill>
            <a:schemeClr val="bg1"/>
          </a:solid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375161504"/>
        <c:crosses val="autoZero"/>
        <c:crossBetween val="midCat"/>
        <c:majorUnit val="10000"/>
      </c:valAx>
      <c:valAx>
        <c:axId val="375161504"/>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ja-JP" altLang="en-US">
                    <a:solidFill>
                      <a:schemeClr val="tx1"/>
                    </a:solidFill>
                  </a:rPr>
                  <a:t>水素発生量（</a:t>
                </a:r>
                <a:r>
                  <a:rPr lang="en-US" altLang="ja-JP">
                    <a:solidFill>
                      <a:schemeClr val="tx1"/>
                    </a:solidFill>
                  </a:rPr>
                  <a:t>kg</a:t>
                </a:r>
                <a:r>
                  <a:rPr lang="ja-JP" altLang="en-US">
                    <a:solidFill>
                      <a:schemeClr val="tx1"/>
                    </a:solidFill>
                  </a:rPr>
                  <a: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solidFill>
            <a:schemeClr val="bg1"/>
          </a:solid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crossAx val="375164416"/>
        <c:crosses val="autoZero"/>
        <c:crossBetween val="midCat"/>
      </c:valAx>
      <c:spPr>
        <a:noFill/>
        <a:ln>
          <a:noFill/>
        </a:ln>
        <a:effectLst/>
      </c:spPr>
    </c:plotArea>
    <c:plotVisOnly val="1"/>
    <c:dispBlanksAs val="gap"/>
    <c:showDLblsOverMax val="0"/>
  </c:chart>
  <c:spPr>
    <a:noFill/>
    <a:ln>
      <a:noFill/>
    </a:ln>
    <a:effectLst/>
  </c:spPr>
  <c:txPr>
    <a:bodyPr/>
    <a:lstStyle/>
    <a:p>
      <a:pPr>
        <a:defRPr sz="1400" baseline="0"/>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220127706737044E-2"/>
          <c:y val="4.2772285661609406E-2"/>
          <c:w val="0.82640452078034865"/>
          <c:h val="0.88756587754721405"/>
        </c:manualLayout>
      </c:layout>
      <c:scatterChart>
        <c:scatterStyle val="lineMarker"/>
        <c:varyColors val="0"/>
        <c:ser>
          <c:idx val="4"/>
          <c:order val="0"/>
          <c:tx>
            <c:v>corrected A-system RPV pressure</c:v>
          </c:tx>
          <c:spPr>
            <a:ln w="19050">
              <a:noFill/>
            </a:ln>
          </c:spPr>
          <c:marker>
            <c:symbol val="diamond"/>
            <c:size val="6"/>
            <c:spPr>
              <a:solidFill>
                <a:srgbClr val="FF0000"/>
              </a:solidFill>
              <a:ln w="3175">
                <a:solidFill>
                  <a:schemeClr val="tx1"/>
                </a:solidFill>
              </a:ln>
              <a:effectLst/>
            </c:spPr>
          </c:marker>
          <c:xVal>
            <c:numRef>
              <c:f>'Adjustment 2'!$A$4:$A$673</c:f>
              <c:numCache>
                <c:formatCode>m/d/yyyy\ h:mm</c:formatCode>
                <c:ptCount val="670"/>
                <c:pt idx="0">
                  <c:v>40615</c:v>
                </c:pt>
                <c:pt idx="1">
                  <c:v>40615.020833333336</c:v>
                </c:pt>
                <c:pt idx="2">
                  <c:v>40615.041666666664</c:v>
                </c:pt>
                <c:pt idx="3">
                  <c:v>40615.083333333336</c:v>
                </c:pt>
                <c:pt idx="4">
                  <c:v>40615.113888888889</c:v>
                </c:pt>
                <c:pt idx="5">
                  <c:v>40615.125</c:v>
                </c:pt>
                <c:pt idx="6">
                  <c:v>40615.145833333336</c:v>
                </c:pt>
                <c:pt idx="7">
                  <c:v>40615.151388888888</c:v>
                </c:pt>
                <c:pt idx="8">
                  <c:v>40615.155555555553</c:v>
                </c:pt>
                <c:pt idx="9">
                  <c:v>40615.159722222219</c:v>
                </c:pt>
                <c:pt idx="10">
                  <c:v>40615.166666666664</c:v>
                </c:pt>
                <c:pt idx="11">
                  <c:v>40615.177083333336</c:v>
                </c:pt>
                <c:pt idx="12">
                  <c:v>40615.180555555555</c:v>
                </c:pt>
                <c:pt idx="13">
                  <c:v>40615.184027777781</c:v>
                </c:pt>
                <c:pt idx="14">
                  <c:v>40615.190972222219</c:v>
                </c:pt>
                <c:pt idx="15">
                  <c:v>40615.194444444445</c:v>
                </c:pt>
                <c:pt idx="16">
                  <c:v>40615.197916666664</c:v>
                </c:pt>
                <c:pt idx="17">
                  <c:v>40615.204861111109</c:v>
                </c:pt>
                <c:pt idx="18">
                  <c:v>40615.208333333336</c:v>
                </c:pt>
                <c:pt idx="19">
                  <c:v>40615.215277777781</c:v>
                </c:pt>
                <c:pt idx="20">
                  <c:v>40615.225694444445</c:v>
                </c:pt>
                <c:pt idx="21">
                  <c:v>40615.236111111109</c:v>
                </c:pt>
                <c:pt idx="22">
                  <c:v>40615.239583333336</c:v>
                </c:pt>
                <c:pt idx="23">
                  <c:v>40615.25</c:v>
                </c:pt>
                <c:pt idx="24">
                  <c:v>40615.256944444445</c:v>
                </c:pt>
                <c:pt idx="25">
                  <c:v>40615.263888888891</c:v>
                </c:pt>
                <c:pt idx="26">
                  <c:v>40615.270833333336</c:v>
                </c:pt>
                <c:pt idx="27">
                  <c:v>40615.277777777781</c:v>
                </c:pt>
                <c:pt idx="28">
                  <c:v>40615.28125</c:v>
                </c:pt>
                <c:pt idx="29">
                  <c:v>40615.284722222219</c:v>
                </c:pt>
                <c:pt idx="30">
                  <c:v>40615.288194444445</c:v>
                </c:pt>
                <c:pt idx="31">
                  <c:v>40615.291666666664</c:v>
                </c:pt>
                <c:pt idx="32">
                  <c:v>40615.295138888891</c:v>
                </c:pt>
                <c:pt idx="33">
                  <c:v>40615.298611111109</c:v>
                </c:pt>
                <c:pt idx="34">
                  <c:v>40615.30208321759</c:v>
                </c:pt>
                <c:pt idx="35">
                  <c:v>40615.305555555555</c:v>
                </c:pt>
                <c:pt idx="36">
                  <c:v>40615.309027777781</c:v>
                </c:pt>
                <c:pt idx="37">
                  <c:v>40615.3125</c:v>
                </c:pt>
                <c:pt idx="38">
                  <c:v>40615.315972222219</c:v>
                </c:pt>
                <c:pt idx="39">
                  <c:v>40615.318749999999</c:v>
                </c:pt>
                <c:pt idx="40">
                  <c:v>40615.322916666664</c:v>
                </c:pt>
                <c:pt idx="41">
                  <c:v>40615.326388888891</c:v>
                </c:pt>
                <c:pt idx="42">
                  <c:v>40615.329861111109</c:v>
                </c:pt>
                <c:pt idx="43">
                  <c:v>40615.333333333336</c:v>
                </c:pt>
                <c:pt idx="44">
                  <c:v>40615.336805555555</c:v>
                </c:pt>
                <c:pt idx="45">
                  <c:v>40615.340277777781</c:v>
                </c:pt>
                <c:pt idx="46">
                  <c:v>40615.34375</c:v>
                </c:pt>
                <c:pt idx="47">
                  <c:v>40615.347222222219</c:v>
                </c:pt>
                <c:pt idx="48">
                  <c:v>40615.350694444445</c:v>
                </c:pt>
                <c:pt idx="49">
                  <c:v>40615.354166666664</c:v>
                </c:pt>
                <c:pt idx="50">
                  <c:v>40615.357638888891</c:v>
                </c:pt>
                <c:pt idx="51">
                  <c:v>40615.361111111109</c:v>
                </c:pt>
                <c:pt idx="52">
                  <c:v>40615.364583333336</c:v>
                </c:pt>
                <c:pt idx="53">
                  <c:v>40615.368055555555</c:v>
                </c:pt>
                <c:pt idx="54">
                  <c:v>40615.371527777781</c:v>
                </c:pt>
                <c:pt idx="55">
                  <c:v>40615.378472222219</c:v>
                </c:pt>
                <c:pt idx="56">
                  <c:v>40615.380555555559</c:v>
                </c:pt>
                <c:pt idx="57">
                  <c:v>40615.381944444445</c:v>
                </c:pt>
                <c:pt idx="58">
                  <c:v>40615.385416666664</c:v>
                </c:pt>
                <c:pt idx="59">
                  <c:v>40615.388888888891</c:v>
                </c:pt>
                <c:pt idx="60">
                  <c:v>40615.388888888891</c:v>
                </c:pt>
                <c:pt idx="61">
                  <c:v>40615.390277777777</c:v>
                </c:pt>
                <c:pt idx="62">
                  <c:v>40615.39166666667</c:v>
                </c:pt>
                <c:pt idx="63">
                  <c:v>40615.392361111109</c:v>
                </c:pt>
                <c:pt idx="64">
                  <c:v>40615.393750000003</c:v>
                </c:pt>
                <c:pt idx="65">
                  <c:v>40615.395138888889</c:v>
                </c:pt>
                <c:pt idx="66">
                  <c:v>40615.395833333336</c:v>
                </c:pt>
                <c:pt idx="67">
                  <c:v>40615.397222222222</c:v>
                </c:pt>
                <c:pt idx="68">
                  <c:v>40615.399305555555</c:v>
                </c:pt>
                <c:pt idx="69">
                  <c:v>40615.4</c:v>
                </c:pt>
                <c:pt idx="70">
                  <c:v>40615.400694444441</c:v>
                </c:pt>
                <c:pt idx="71">
                  <c:v>40615.401388888888</c:v>
                </c:pt>
                <c:pt idx="72">
                  <c:v>40615.402777777781</c:v>
                </c:pt>
                <c:pt idx="73">
                  <c:v>40615.40347222222</c:v>
                </c:pt>
                <c:pt idx="74">
                  <c:v>40615.404861111114</c:v>
                </c:pt>
                <c:pt idx="75">
                  <c:v>40615.40625</c:v>
                </c:pt>
                <c:pt idx="76">
                  <c:v>40615.407638888886</c:v>
                </c:pt>
                <c:pt idx="77">
                  <c:v>40615.40902777778</c:v>
                </c:pt>
                <c:pt idx="78">
                  <c:v>40615.411805555559</c:v>
                </c:pt>
                <c:pt idx="79">
                  <c:v>40615.413194444445</c:v>
                </c:pt>
                <c:pt idx="80">
                  <c:v>40615.413888888892</c:v>
                </c:pt>
                <c:pt idx="81">
                  <c:v>40615.415972222225</c:v>
                </c:pt>
                <c:pt idx="82">
                  <c:v>40615.418055555558</c:v>
                </c:pt>
                <c:pt idx="83">
                  <c:v>40615.420138888891</c:v>
                </c:pt>
                <c:pt idx="84">
                  <c:v>40615.421527777777</c:v>
                </c:pt>
                <c:pt idx="85">
                  <c:v>40615.423611111109</c:v>
                </c:pt>
                <c:pt idx="86">
                  <c:v>40615.425694444442</c:v>
                </c:pt>
                <c:pt idx="87">
                  <c:v>40615.427777777775</c:v>
                </c:pt>
                <c:pt idx="88">
                  <c:v>40615.429861111108</c:v>
                </c:pt>
                <c:pt idx="89">
                  <c:v>40615.431944444441</c:v>
                </c:pt>
                <c:pt idx="90">
                  <c:v>40615.435416666667</c:v>
                </c:pt>
                <c:pt idx="91">
                  <c:v>40615.4375</c:v>
                </c:pt>
                <c:pt idx="92">
                  <c:v>40615.440972222219</c:v>
                </c:pt>
                <c:pt idx="93">
                  <c:v>40615.444444444445</c:v>
                </c:pt>
                <c:pt idx="94">
                  <c:v>40615.447916666664</c:v>
                </c:pt>
                <c:pt idx="95">
                  <c:v>40615.451388888891</c:v>
                </c:pt>
                <c:pt idx="96">
                  <c:v>40615.454861111109</c:v>
                </c:pt>
                <c:pt idx="97">
                  <c:v>40615.458333333336</c:v>
                </c:pt>
                <c:pt idx="98">
                  <c:v>40615.461805555555</c:v>
                </c:pt>
                <c:pt idx="99">
                  <c:v>40615.465277777781</c:v>
                </c:pt>
                <c:pt idx="100">
                  <c:v>40615.46875</c:v>
                </c:pt>
                <c:pt idx="101">
                  <c:v>40615.472222222219</c:v>
                </c:pt>
                <c:pt idx="102">
                  <c:v>40615.475694444445</c:v>
                </c:pt>
                <c:pt idx="103">
                  <c:v>40615.479166666664</c:v>
                </c:pt>
                <c:pt idx="104">
                  <c:v>40615.482638888891</c:v>
                </c:pt>
                <c:pt idx="105">
                  <c:v>40615.486111111109</c:v>
                </c:pt>
                <c:pt idx="106">
                  <c:v>40615.493055555555</c:v>
                </c:pt>
                <c:pt idx="107">
                  <c:v>40615.496527777781</c:v>
                </c:pt>
                <c:pt idx="108">
                  <c:v>40615.5</c:v>
                </c:pt>
                <c:pt idx="109">
                  <c:v>40615.503472222219</c:v>
                </c:pt>
                <c:pt idx="110">
                  <c:v>40615.506944444445</c:v>
                </c:pt>
                <c:pt idx="111">
                  <c:v>40615.510416666664</c:v>
                </c:pt>
                <c:pt idx="112">
                  <c:v>40615.513888888891</c:v>
                </c:pt>
                <c:pt idx="113">
                  <c:v>40615.51458333333</c:v>
                </c:pt>
                <c:pt idx="114">
                  <c:v>40615.515277777777</c:v>
                </c:pt>
                <c:pt idx="115">
                  <c:v>40615.517361111109</c:v>
                </c:pt>
                <c:pt idx="116">
                  <c:v>40615.518750000003</c:v>
                </c:pt>
                <c:pt idx="117">
                  <c:v>40615.522916666669</c:v>
                </c:pt>
                <c:pt idx="118">
                  <c:v>40615.524305555555</c:v>
                </c:pt>
                <c:pt idx="119">
                  <c:v>40615.526388888888</c:v>
                </c:pt>
                <c:pt idx="120">
                  <c:v>40615.527777777781</c:v>
                </c:pt>
                <c:pt idx="121">
                  <c:v>40615.529861111114</c:v>
                </c:pt>
                <c:pt idx="122">
                  <c:v>40615.53125</c:v>
                </c:pt>
                <c:pt idx="123">
                  <c:v>40615.532638888886</c:v>
                </c:pt>
                <c:pt idx="124">
                  <c:v>40615.533333333333</c:v>
                </c:pt>
                <c:pt idx="125">
                  <c:v>40615.53402777778</c:v>
                </c:pt>
                <c:pt idx="126">
                  <c:v>40615.534722222219</c:v>
                </c:pt>
                <c:pt idx="127">
                  <c:v>40615.535416666666</c:v>
                </c:pt>
                <c:pt idx="128">
                  <c:v>40615.536111111112</c:v>
                </c:pt>
                <c:pt idx="129">
                  <c:v>40615.538194444445</c:v>
                </c:pt>
                <c:pt idx="130">
                  <c:v>40615.541666666664</c:v>
                </c:pt>
                <c:pt idx="131">
                  <c:v>40615.545138888891</c:v>
                </c:pt>
                <c:pt idx="132">
                  <c:v>40615.548611111109</c:v>
                </c:pt>
                <c:pt idx="133">
                  <c:v>40615.552083333336</c:v>
                </c:pt>
                <c:pt idx="134">
                  <c:v>40615.554166666669</c:v>
                </c:pt>
                <c:pt idx="135">
                  <c:v>40615.559027777781</c:v>
                </c:pt>
                <c:pt idx="136">
                  <c:v>40615.5625</c:v>
                </c:pt>
                <c:pt idx="137">
                  <c:v>40615.565972222219</c:v>
                </c:pt>
                <c:pt idx="138">
                  <c:v>40615.569444444445</c:v>
                </c:pt>
                <c:pt idx="139">
                  <c:v>40615.572916666664</c:v>
                </c:pt>
                <c:pt idx="140">
                  <c:v>40615.576388888891</c:v>
                </c:pt>
                <c:pt idx="141">
                  <c:v>40615.579861111109</c:v>
                </c:pt>
                <c:pt idx="142">
                  <c:v>40615.583333333336</c:v>
                </c:pt>
                <c:pt idx="143">
                  <c:v>40615.586805555555</c:v>
                </c:pt>
                <c:pt idx="144">
                  <c:v>40615.590277777781</c:v>
                </c:pt>
                <c:pt idx="145">
                  <c:v>40615.59375</c:v>
                </c:pt>
                <c:pt idx="146">
                  <c:v>40615.597222222219</c:v>
                </c:pt>
                <c:pt idx="147">
                  <c:v>40615.600694444445</c:v>
                </c:pt>
                <c:pt idx="148">
                  <c:v>40615.604166666664</c:v>
                </c:pt>
                <c:pt idx="149">
                  <c:v>40615.607638888891</c:v>
                </c:pt>
                <c:pt idx="150">
                  <c:v>40615.611111111109</c:v>
                </c:pt>
                <c:pt idx="151">
                  <c:v>40615.614583333336</c:v>
                </c:pt>
                <c:pt idx="152">
                  <c:v>40615.618055555555</c:v>
                </c:pt>
                <c:pt idx="153">
                  <c:v>40615.621527777781</c:v>
                </c:pt>
                <c:pt idx="154">
                  <c:v>40615.625</c:v>
                </c:pt>
                <c:pt idx="155">
                  <c:v>40615.628472222219</c:v>
                </c:pt>
                <c:pt idx="156">
                  <c:v>40615.631944444445</c:v>
                </c:pt>
                <c:pt idx="157">
                  <c:v>40615.635416666664</c:v>
                </c:pt>
                <c:pt idx="158">
                  <c:v>40615.638888888891</c:v>
                </c:pt>
                <c:pt idx="159">
                  <c:v>40615.642361111109</c:v>
                </c:pt>
                <c:pt idx="160">
                  <c:v>40615.645833333336</c:v>
                </c:pt>
                <c:pt idx="161">
                  <c:v>40615.649305555555</c:v>
                </c:pt>
                <c:pt idx="162">
                  <c:v>40615.652777777781</c:v>
                </c:pt>
                <c:pt idx="163">
                  <c:v>40615.65625</c:v>
                </c:pt>
                <c:pt idx="164">
                  <c:v>40615.659722222219</c:v>
                </c:pt>
                <c:pt idx="165">
                  <c:v>40615.663194444445</c:v>
                </c:pt>
                <c:pt idx="166">
                  <c:v>40615.666666666664</c:v>
                </c:pt>
                <c:pt idx="167">
                  <c:v>40615.670138888891</c:v>
                </c:pt>
                <c:pt idx="168">
                  <c:v>40615.673611111109</c:v>
                </c:pt>
                <c:pt idx="169">
                  <c:v>40615.677083333336</c:v>
                </c:pt>
                <c:pt idx="170">
                  <c:v>40615.680555555555</c:v>
                </c:pt>
                <c:pt idx="171">
                  <c:v>40615.684027777781</c:v>
                </c:pt>
                <c:pt idx="172">
                  <c:v>40615.6875</c:v>
                </c:pt>
                <c:pt idx="173">
                  <c:v>40615.690972222219</c:v>
                </c:pt>
                <c:pt idx="174">
                  <c:v>40615.694444444445</c:v>
                </c:pt>
                <c:pt idx="175">
                  <c:v>40615.697916666664</c:v>
                </c:pt>
                <c:pt idx="176">
                  <c:v>40615.701388888891</c:v>
                </c:pt>
                <c:pt idx="177">
                  <c:v>40615.704861111109</c:v>
                </c:pt>
                <c:pt idx="178">
                  <c:v>40615.708333333336</c:v>
                </c:pt>
                <c:pt idx="179">
                  <c:v>40615.711805555555</c:v>
                </c:pt>
                <c:pt idx="180">
                  <c:v>40615.715277777781</c:v>
                </c:pt>
                <c:pt idx="181">
                  <c:v>40615.71875</c:v>
                </c:pt>
                <c:pt idx="182">
                  <c:v>40615.722222222219</c:v>
                </c:pt>
                <c:pt idx="183">
                  <c:v>40615.725694444445</c:v>
                </c:pt>
                <c:pt idx="184">
                  <c:v>40615.729166666664</c:v>
                </c:pt>
                <c:pt idx="185">
                  <c:v>40615.732638888891</c:v>
                </c:pt>
                <c:pt idx="186">
                  <c:v>40615.736111111109</c:v>
                </c:pt>
                <c:pt idx="187">
                  <c:v>40615.739583333336</c:v>
                </c:pt>
                <c:pt idx="188">
                  <c:v>40615.743055555555</c:v>
                </c:pt>
                <c:pt idx="189">
                  <c:v>40615.746527777781</c:v>
                </c:pt>
                <c:pt idx="190">
                  <c:v>40615.75</c:v>
                </c:pt>
                <c:pt idx="191">
                  <c:v>40615.753472222219</c:v>
                </c:pt>
                <c:pt idx="192">
                  <c:v>40615.756944444445</c:v>
                </c:pt>
                <c:pt idx="193">
                  <c:v>40615.760416666664</c:v>
                </c:pt>
                <c:pt idx="194">
                  <c:v>40615.763888888891</c:v>
                </c:pt>
                <c:pt idx="195">
                  <c:v>40615.767361111109</c:v>
                </c:pt>
                <c:pt idx="196">
                  <c:v>40615.770833333336</c:v>
                </c:pt>
                <c:pt idx="197">
                  <c:v>40615.774305555555</c:v>
                </c:pt>
                <c:pt idx="198">
                  <c:v>40615.777777777781</c:v>
                </c:pt>
                <c:pt idx="199">
                  <c:v>40615.78125</c:v>
                </c:pt>
                <c:pt idx="200">
                  <c:v>40615.784722222219</c:v>
                </c:pt>
                <c:pt idx="201">
                  <c:v>40615.788194444445</c:v>
                </c:pt>
                <c:pt idx="202">
                  <c:v>40615.791666666664</c:v>
                </c:pt>
                <c:pt idx="203">
                  <c:v>40615.795138888891</c:v>
                </c:pt>
                <c:pt idx="204">
                  <c:v>40615.798611111109</c:v>
                </c:pt>
                <c:pt idx="205">
                  <c:v>40615.802083333336</c:v>
                </c:pt>
                <c:pt idx="206">
                  <c:v>40615.805555555555</c:v>
                </c:pt>
                <c:pt idx="207">
                  <c:v>40615.809027777781</c:v>
                </c:pt>
                <c:pt idx="208">
                  <c:v>40615.8125</c:v>
                </c:pt>
                <c:pt idx="209">
                  <c:v>40615.815972222219</c:v>
                </c:pt>
                <c:pt idx="210">
                  <c:v>40615.819444444445</c:v>
                </c:pt>
                <c:pt idx="211">
                  <c:v>40615.822916666664</c:v>
                </c:pt>
                <c:pt idx="212">
                  <c:v>40615.826388888891</c:v>
                </c:pt>
                <c:pt idx="213">
                  <c:v>40615.829861111109</c:v>
                </c:pt>
                <c:pt idx="214">
                  <c:v>40615.833333333336</c:v>
                </c:pt>
                <c:pt idx="215">
                  <c:v>40615.836805555555</c:v>
                </c:pt>
                <c:pt idx="216">
                  <c:v>40615.840277777781</c:v>
                </c:pt>
                <c:pt idx="217">
                  <c:v>40615.84375</c:v>
                </c:pt>
                <c:pt idx="218">
                  <c:v>40615.847222222219</c:v>
                </c:pt>
                <c:pt idx="219">
                  <c:v>40615.850694444445</c:v>
                </c:pt>
                <c:pt idx="220">
                  <c:v>40615.854166666664</c:v>
                </c:pt>
                <c:pt idx="221">
                  <c:v>40615.857638888891</c:v>
                </c:pt>
                <c:pt idx="222">
                  <c:v>40615.861111111109</c:v>
                </c:pt>
                <c:pt idx="223">
                  <c:v>40615.864583333336</c:v>
                </c:pt>
                <c:pt idx="224">
                  <c:v>40615.868055555555</c:v>
                </c:pt>
                <c:pt idx="225">
                  <c:v>40615.871527777781</c:v>
                </c:pt>
                <c:pt idx="226">
                  <c:v>40615.875</c:v>
                </c:pt>
                <c:pt idx="227">
                  <c:v>40615.878472222219</c:v>
                </c:pt>
                <c:pt idx="228">
                  <c:v>40615.881944444445</c:v>
                </c:pt>
                <c:pt idx="229">
                  <c:v>40615.885416666664</c:v>
                </c:pt>
                <c:pt idx="230">
                  <c:v>40615.888888888891</c:v>
                </c:pt>
                <c:pt idx="231">
                  <c:v>40615.892361111109</c:v>
                </c:pt>
                <c:pt idx="232">
                  <c:v>40615.895833333336</c:v>
                </c:pt>
                <c:pt idx="233">
                  <c:v>40615.899305555555</c:v>
                </c:pt>
                <c:pt idx="234">
                  <c:v>40615.902777777781</c:v>
                </c:pt>
                <c:pt idx="235">
                  <c:v>40615.90625</c:v>
                </c:pt>
                <c:pt idx="236">
                  <c:v>40615.909722222219</c:v>
                </c:pt>
                <c:pt idx="237">
                  <c:v>40615.913194444445</c:v>
                </c:pt>
                <c:pt idx="238">
                  <c:v>40615.916666666664</c:v>
                </c:pt>
                <c:pt idx="239">
                  <c:v>40615.920138888891</c:v>
                </c:pt>
                <c:pt idx="240">
                  <c:v>40615.923611111109</c:v>
                </c:pt>
                <c:pt idx="241">
                  <c:v>40615.927083333336</c:v>
                </c:pt>
                <c:pt idx="242">
                  <c:v>40615.930555555555</c:v>
                </c:pt>
                <c:pt idx="243">
                  <c:v>40615.934027777781</c:v>
                </c:pt>
                <c:pt idx="244">
                  <c:v>40615.9375</c:v>
                </c:pt>
                <c:pt idx="245">
                  <c:v>40615.940972222219</c:v>
                </c:pt>
                <c:pt idx="246">
                  <c:v>40615.944444444445</c:v>
                </c:pt>
                <c:pt idx="247">
                  <c:v>40615.947916666664</c:v>
                </c:pt>
                <c:pt idx="248">
                  <c:v>40615.951388773145</c:v>
                </c:pt>
                <c:pt idx="249">
                  <c:v>40615.954860937498</c:v>
                </c:pt>
                <c:pt idx="250">
                  <c:v>40615.958333333336</c:v>
                </c:pt>
                <c:pt idx="251">
                  <c:v>40615.961805555555</c:v>
                </c:pt>
                <c:pt idx="252">
                  <c:v>40615.965277777781</c:v>
                </c:pt>
                <c:pt idx="253">
                  <c:v>40615.96875</c:v>
                </c:pt>
                <c:pt idx="254">
                  <c:v>40615.972222222219</c:v>
                </c:pt>
                <c:pt idx="255">
                  <c:v>40615.975694444445</c:v>
                </c:pt>
                <c:pt idx="256">
                  <c:v>40615.979166666664</c:v>
                </c:pt>
                <c:pt idx="257">
                  <c:v>40615.986111111109</c:v>
                </c:pt>
                <c:pt idx="258">
                  <c:v>40615.993055555555</c:v>
                </c:pt>
                <c:pt idx="259">
                  <c:v>40616</c:v>
                </c:pt>
                <c:pt idx="260">
                  <c:v>40616.006944444445</c:v>
                </c:pt>
                <c:pt idx="261">
                  <c:v>40616.013888888891</c:v>
                </c:pt>
                <c:pt idx="262">
                  <c:v>40616.020833333336</c:v>
                </c:pt>
                <c:pt idx="263">
                  <c:v>40616.027777777781</c:v>
                </c:pt>
                <c:pt idx="264">
                  <c:v>40616.034722222219</c:v>
                </c:pt>
                <c:pt idx="265">
                  <c:v>40616.041666666664</c:v>
                </c:pt>
                <c:pt idx="266">
                  <c:v>40616.048611111109</c:v>
                </c:pt>
                <c:pt idx="267">
                  <c:v>40616.055555555555</c:v>
                </c:pt>
                <c:pt idx="268">
                  <c:v>40616.0625</c:v>
                </c:pt>
                <c:pt idx="269">
                  <c:v>40616.069444444445</c:v>
                </c:pt>
                <c:pt idx="270">
                  <c:v>40616.076388888891</c:v>
                </c:pt>
                <c:pt idx="271">
                  <c:v>40616.083333333336</c:v>
                </c:pt>
                <c:pt idx="272">
                  <c:v>40616.090277777781</c:v>
                </c:pt>
                <c:pt idx="273">
                  <c:v>40616.104166666664</c:v>
                </c:pt>
                <c:pt idx="274">
                  <c:v>40616.114583333336</c:v>
                </c:pt>
                <c:pt idx="275">
                  <c:v>40616.118055555555</c:v>
                </c:pt>
                <c:pt idx="276">
                  <c:v>40616.125</c:v>
                </c:pt>
                <c:pt idx="277">
                  <c:v>40616.131944444445</c:v>
                </c:pt>
                <c:pt idx="278">
                  <c:v>40616.135416666664</c:v>
                </c:pt>
                <c:pt idx="279">
                  <c:v>40616.138888888891</c:v>
                </c:pt>
                <c:pt idx="280">
                  <c:v>40616.145833333336</c:v>
                </c:pt>
                <c:pt idx="281">
                  <c:v>40616.152777777781</c:v>
                </c:pt>
                <c:pt idx="282">
                  <c:v>40616.159722222219</c:v>
                </c:pt>
                <c:pt idx="283">
                  <c:v>40616.166666666664</c:v>
                </c:pt>
                <c:pt idx="284">
                  <c:v>40616.173611111109</c:v>
                </c:pt>
                <c:pt idx="285">
                  <c:v>40616.180555555555</c:v>
                </c:pt>
                <c:pt idx="286">
                  <c:v>40616.1875</c:v>
                </c:pt>
                <c:pt idx="287">
                  <c:v>40616.194444444445</c:v>
                </c:pt>
                <c:pt idx="288">
                  <c:v>40616.201388888891</c:v>
                </c:pt>
                <c:pt idx="289">
                  <c:v>40616.208333333336</c:v>
                </c:pt>
                <c:pt idx="290">
                  <c:v>40616.215277777781</c:v>
                </c:pt>
                <c:pt idx="291">
                  <c:v>40616.222222222219</c:v>
                </c:pt>
                <c:pt idx="292">
                  <c:v>40616.229166666664</c:v>
                </c:pt>
                <c:pt idx="293">
                  <c:v>40616.236111111109</c:v>
                </c:pt>
                <c:pt idx="294">
                  <c:v>40616.243055555555</c:v>
                </c:pt>
                <c:pt idx="295">
                  <c:v>40616.25</c:v>
                </c:pt>
                <c:pt idx="296">
                  <c:v>40616.256944444445</c:v>
                </c:pt>
                <c:pt idx="297">
                  <c:v>40616.263888888891</c:v>
                </c:pt>
                <c:pt idx="298">
                  <c:v>40616.270833333336</c:v>
                </c:pt>
                <c:pt idx="299">
                  <c:v>40616.274305555555</c:v>
                </c:pt>
                <c:pt idx="300">
                  <c:v>40616.277777777781</c:v>
                </c:pt>
                <c:pt idx="301">
                  <c:v>40616.28125</c:v>
                </c:pt>
                <c:pt idx="302">
                  <c:v>40616.284722222219</c:v>
                </c:pt>
                <c:pt idx="303">
                  <c:v>40616.288194444445</c:v>
                </c:pt>
                <c:pt idx="304">
                  <c:v>40616.291666666664</c:v>
                </c:pt>
                <c:pt idx="305">
                  <c:v>40616.295138888891</c:v>
                </c:pt>
                <c:pt idx="306">
                  <c:v>40616.298611111109</c:v>
                </c:pt>
                <c:pt idx="307">
                  <c:v>40616.302083333336</c:v>
                </c:pt>
                <c:pt idx="308">
                  <c:v>40616.305555555555</c:v>
                </c:pt>
                <c:pt idx="309">
                  <c:v>40616.309027777781</c:v>
                </c:pt>
                <c:pt idx="310">
                  <c:v>40616.3125</c:v>
                </c:pt>
                <c:pt idx="311">
                  <c:v>40616.315972222219</c:v>
                </c:pt>
                <c:pt idx="312">
                  <c:v>40616.319444444445</c:v>
                </c:pt>
                <c:pt idx="313">
                  <c:v>40616.322916666664</c:v>
                </c:pt>
                <c:pt idx="314">
                  <c:v>40616.326388888891</c:v>
                </c:pt>
                <c:pt idx="315">
                  <c:v>40616.333333333336</c:v>
                </c:pt>
                <c:pt idx="316">
                  <c:v>40616.336805555555</c:v>
                </c:pt>
                <c:pt idx="317">
                  <c:v>40616.340277777781</c:v>
                </c:pt>
                <c:pt idx="318">
                  <c:v>40616.34375</c:v>
                </c:pt>
                <c:pt idx="319">
                  <c:v>40616.347222222219</c:v>
                </c:pt>
                <c:pt idx="320">
                  <c:v>40616.354166666664</c:v>
                </c:pt>
                <c:pt idx="321">
                  <c:v>40616.361111111109</c:v>
                </c:pt>
                <c:pt idx="322">
                  <c:v>40616.364583333336</c:v>
                </c:pt>
                <c:pt idx="323">
                  <c:v>40616.371527777781</c:v>
                </c:pt>
                <c:pt idx="324">
                  <c:v>40616.378472222219</c:v>
                </c:pt>
                <c:pt idx="325">
                  <c:v>40616.381944444445</c:v>
                </c:pt>
                <c:pt idx="326">
                  <c:v>40616.385416666664</c:v>
                </c:pt>
                <c:pt idx="327">
                  <c:v>40616.388888888891</c:v>
                </c:pt>
                <c:pt idx="328">
                  <c:v>40616.392361111109</c:v>
                </c:pt>
                <c:pt idx="329">
                  <c:v>40616.395833333336</c:v>
                </c:pt>
                <c:pt idx="330">
                  <c:v>40616.399305555555</c:v>
                </c:pt>
                <c:pt idx="331">
                  <c:v>40616.402777777781</c:v>
                </c:pt>
                <c:pt idx="332">
                  <c:v>40616.40625</c:v>
                </c:pt>
                <c:pt idx="333">
                  <c:v>40616.409722222219</c:v>
                </c:pt>
                <c:pt idx="334">
                  <c:v>40616.413194444445</c:v>
                </c:pt>
                <c:pt idx="335">
                  <c:v>40616.416666666664</c:v>
                </c:pt>
                <c:pt idx="336">
                  <c:v>40616.420138888891</c:v>
                </c:pt>
                <c:pt idx="337">
                  <c:v>40616.423611111109</c:v>
                </c:pt>
                <c:pt idx="338">
                  <c:v>40616.427083333336</c:v>
                </c:pt>
                <c:pt idx="339">
                  <c:v>40616.430555555555</c:v>
                </c:pt>
                <c:pt idx="340">
                  <c:v>40616.434027777781</c:v>
                </c:pt>
                <c:pt idx="341">
                  <c:v>40616.4375</c:v>
                </c:pt>
                <c:pt idx="342">
                  <c:v>40616.440972222219</c:v>
                </c:pt>
                <c:pt idx="343">
                  <c:v>40616.444444444445</c:v>
                </c:pt>
                <c:pt idx="344">
                  <c:v>40616.447916666664</c:v>
                </c:pt>
                <c:pt idx="345">
                  <c:v>40616.451388888891</c:v>
                </c:pt>
                <c:pt idx="346">
                  <c:v>40616.454861111109</c:v>
                </c:pt>
                <c:pt idx="347">
                  <c:v>40616.459722222222</c:v>
                </c:pt>
                <c:pt idx="348">
                  <c:v>40616.46875</c:v>
                </c:pt>
                <c:pt idx="349">
                  <c:v>40616.472222222219</c:v>
                </c:pt>
                <c:pt idx="350">
                  <c:v>40616.475694444445</c:v>
                </c:pt>
                <c:pt idx="351">
                  <c:v>40616.479166666664</c:v>
                </c:pt>
                <c:pt idx="352">
                  <c:v>40616.482638888891</c:v>
                </c:pt>
                <c:pt idx="353">
                  <c:v>40616.489583333336</c:v>
                </c:pt>
                <c:pt idx="354">
                  <c:v>40616.496527777781</c:v>
                </c:pt>
                <c:pt idx="355">
                  <c:v>40616.503472222219</c:v>
                </c:pt>
                <c:pt idx="356">
                  <c:v>40616.510416666664</c:v>
                </c:pt>
                <c:pt idx="357">
                  <c:v>40616.520833333336</c:v>
                </c:pt>
                <c:pt idx="358">
                  <c:v>40616.527777777781</c:v>
                </c:pt>
                <c:pt idx="359">
                  <c:v>40616.534722222219</c:v>
                </c:pt>
                <c:pt idx="360">
                  <c:v>40616.541666666664</c:v>
                </c:pt>
                <c:pt idx="361">
                  <c:v>40616.548611111109</c:v>
                </c:pt>
                <c:pt idx="362">
                  <c:v>40616.555555555555</c:v>
                </c:pt>
                <c:pt idx="363">
                  <c:v>40616.5625</c:v>
                </c:pt>
                <c:pt idx="364">
                  <c:v>40616.569444444445</c:v>
                </c:pt>
                <c:pt idx="365">
                  <c:v>40616.576388888891</c:v>
                </c:pt>
                <c:pt idx="366">
                  <c:v>40616.583333333336</c:v>
                </c:pt>
                <c:pt idx="367">
                  <c:v>40616.590277777781</c:v>
                </c:pt>
                <c:pt idx="368">
                  <c:v>40616.597222222219</c:v>
                </c:pt>
                <c:pt idx="369">
                  <c:v>40616.604166666664</c:v>
                </c:pt>
                <c:pt idx="370">
                  <c:v>40616.611111111109</c:v>
                </c:pt>
                <c:pt idx="371">
                  <c:v>40616.618055555555</c:v>
                </c:pt>
                <c:pt idx="372">
                  <c:v>40616.625</c:v>
                </c:pt>
                <c:pt idx="373">
                  <c:v>40616.631944444445</c:v>
                </c:pt>
                <c:pt idx="374">
                  <c:v>40616.638888888891</c:v>
                </c:pt>
                <c:pt idx="375">
                  <c:v>40616.645833333336</c:v>
                </c:pt>
                <c:pt idx="376">
                  <c:v>40616.652777777781</c:v>
                </c:pt>
                <c:pt idx="377">
                  <c:v>40616.659722222219</c:v>
                </c:pt>
                <c:pt idx="378">
                  <c:v>40616.666666666664</c:v>
                </c:pt>
                <c:pt idx="379">
                  <c:v>40616.673611111109</c:v>
                </c:pt>
                <c:pt idx="380">
                  <c:v>40616.680555555555</c:v>
                </c:pt>
                <c:pt idx="381">
                  <c:v>40616.6875</c:v>
                </c:pt>
                <c:pt idx="382">
                  <c:v>40616.694444444445</c:v>
                </c:pt>
                <c:pt idx="383">
                  <c:v>40616.701388888891</c:v>
                </c:pt>
                <c:pt idx="384">
                  <c:v>40616.708333333336</c:v>
                </c:pt>
                <c:pt idx="385">
                  <c:v>40616.715277777781</c:v>
                </c:pt>
                <c:pt idx="386">
                  <c:v>40616.722222222219</c:v>
                </c:pt>
                <c:pt idx="387">
                  <c:v>40616.729166666664</c:v>
                </c:pt>
                <c:pt idx="388">
                  <c:v>40616.736111111109</c:v>
                </c:pt>
                <c:pt idx="389">
                  <c:v>40616.743055555555</c:v>
                </c:pt>
                <c:pt idx="390">
                  <c:v>40616.75</c:v>
                </c:pt>
                <c:pt idx="391">
                  <c:v>40616.756944444445</c:v>
                </c:pt>
                <c:pt idx="392">
                  <c:v>40616.763888888891</c:v>
                </c:pt>
                <c:pt idx="393">
                  <c:v>40616.770833333336</c:v>
                </c:pt>
                <c:pt idx="394">
                  <c:v>40616.777777777781</c:v>
                </c:pt>
                <c:pt idx="395">
                  <c:v>40616.784722222219</c:v>
                </c:pt>
                <c:pt idx="396">
                  <c:v>40616.791666666664</c:v>
                </c:pt>
                <c:pt idx="397">
                  <c:v>40616.798611111109</c:v>
                </c:pt>
                <c:pt idx="398">
                  <c:v>40616.805555555555</c:v>
                </c:pt>
                <c:pt idx="399">
                  <c:v>40616.8125</c:v>
                </c:pt>
                <c:pt idx="400">
                  <c:v>40616.819444444445</c:v>
                </c:pt>
                <c:pt idx="401">
                  <c:v>40616.826388888891</c:v>
                </c:pt>
                <c:pt idx="402">
                  <c:v>40616.833333333336</c:v>
                </c:pt>
                <c:pt idx="403">
                  <c:v>40616.840277777781</c:v>
                </c:pt>
                <c:pt idx="404">
                  <c:v>40616.847222222219</c:v>
                </c:pt>
                <c:pt idx="405">
                  <c:v>40616.854166666664</c:v>
                </c:pt>
                <c:pt idx="406">
                  <c:v>40616.861111111109</c:v>
                </c:pt>
                <c:pt idx="407">
                  <c:v>40616.868055555555</c:v>
                </c:pt>
                <c:pt idx="408">
                  <c:v>40616.875</c:v>
                </c:pt>
                <c:pt idx="409">
                  <c:v>40616.881944444445</c:v>
                </c:pt>
                <c:pt idx="410">
                  <c:v>40616.888888888891</c:v>
                </c:pt>
                <c:pt idx="411">
                  <c:v>40616.895833333336</c:v>
                </c:pt>
                <c:pt idx="412">
                  <c:v>40616.902777777781</c:v>
                </c:pt>
                <c:pt idx="413">
                  <c:v>40616.90625</c:v>
                </c:pt>
                <c:pt idx="414">
                  <c:v>40616.916666666664</c:v>
                </c:pt>
                <c:pt idx="415">
                  <c:v>40616.927083333336</c:v>
                </c:pt>
                <c:pt idx="416">
                  <c:v>40616.9375</c:v>
                </c:pt>
                <c:pt idx="417">
                  <c:v>40616.944444444445</c:v>
                </c:pt>
                <c:pt idx="418">
                  <c:v>40616.947916666664</c:v>
                </c:pt>
                <c:pt idx="419">
                  <c:v>40616.958333333336</c:v>
                </c:pt>
                <c:pt idx="420">
                  <c:v>40616.96875</c:v>
                </c:pt>
                <c:pt idx="421">
                  <c:v>40616.979166666664</c:v>
                </c:pt>
                <c:pt idx="422">
                  <c:v>40616.989583333336</c:v>
                </c:pt>
                <c:pt idx="423">
                  <c:v>40617</c:v>
                </c:pt>
                <c:pt idx="424">
                  <c:v>40617.010416666664</c:v>
                </c:pt>
                <c:pt idx="425">
                  <c:v>40617.020833333336</c:v>
                </c:pt>
                <c:pt idx="426">
                  <c:v>40617.03125</c:v>
                </c:pt>
                <c:pt idx="427">
                  <c:v>40617.041666666664</c:v>
                </c:pt>
                <c:pt idx="428">
                  <c:v>40617.052083333336</c:v>
                </c:pt>
                <c:pt idx="429">
                  <c:v>40617.0625</c:v>
                </c:pt>
                <c:pt idx="430">
                  <c:v>40617.072916666664</c:v>
                </c:pt>
                <c:pt idx="431">
                  <c:v>40617.083333333336</c:v>
                </c:pt>
                <c:pt idx="432">
                  <c:v>40617.09375</c:v>
                </c:pt>
                <c:pt idx="433">
                  <c:v>40617.104166666664</c:v>
                </c:pt>
                <c:pt idx="434">
                  <c:v>40617.114583333336</c:v>
                </c:pt>
                <c:pt idx="435">
                  <c:v>40617.125</c:v>
                </c:pt>
                <c:pt idx="436">
                  <c:v>40617.131944444445</c:v>
                </c:pt>
                <c:pt idx="437">
                  <c:v>40617.15625</c:v>
                </c:pt>
                <c:pt idx="438">
                  <c:v>40617.166666666664</c:v>
                </c:pt>
                <c:pt idx="439">
                  <c:v>40617.177083333336</c:v>
                </c:pt>
                <c:pt idx="440">
                  <c:v>40617.1875</c:v>
                </c:pt>
                <c:pt idx="441">
                  <c:v>40617.199305555558</c:v>
                </c:pt>
                <c:pt idx="442">
                  <c:v>40617.208333333336</c:v>
                </c:pt>
                <c:pt idx="443">
                  <c:v>40617.21875</c:v>
                </c:pt>
                <c:pt idx="444">
                  <c:v>40617.229166666664</c:v>
                </c:pt>
                <c:pt idx="445">
                  <c:v>40617.239583333336</c:v>
                </c:pt>
                <c:pt idx="446">
                  <c:v>40617.25</c:v>
                </c:pt>
                <c:pt idx="447">
                  <c:v>40617.260416666664</c:v>
                </c:pt>
                <c:pt idx="448">
                  <c:v>40617.472222222219</c:v>
                </c:pt>
                <c:pt idx="449">
                  <c:v>40617.479166666664</c:v>
                </c:pt>
                <c:pt idx="450">
                  <c:v>40617.493055555555</c:v>
                </c:pt>
                <c:pt idx="451">
                  <c:v>40617.541666666664</c:v>
                </c:pt>
                <c:pt idx="452">
                  <c:v>40617.666666666664</c:v>
                </c:pt>
                <c:pt idx="453">
                  <c:v>40617.864583333336</c:v>
                </c:pt>
                <c:pt idx="454">
                  <c:v>40617.871527777781</c:v>
                </c:pt>
                <c:pt idx="455">
                  <c:v>40617.878472222219</c:v>
                </c:pt>
                <c:pt idx="456">
                  <c:v>40618.065972222219</c:v>
                </c:pt>
                <c:pt idx="457">
                  <c:v>40618.086805555555</c:v>
                </c:pt>
                <c:pt idx="458">
                  <c:v>40618.097222222219</c:v>
                </c:pt>
                <c:pt idx="459">
                  <c:v>40618.260416666664</c:v>
                </c:pt>
                <c:pt idx="460">
                  <c:v>40618.381944444445</c:v>
                </c:pt>
                <c:pt idx="461">
                  <c:v>40618.388888888891</c:v>
                </c:pt>
                <c:pt idx="462">
                  <c:v>40618.395833333336</c:v>
                </c:pt>
                <c:pt idx="463">
                  <c:v>40618.402777777781</c:v>
                </c:pt>
                <c:pt idx="464">
                  <c:v>40618.413194444445</c:v>
                </c:pt>
                <c:pt idx="465">
                  <c:v>40618.416666666664</c:v>
                </c:pt>
                <c:pt idx="466">
                  <c:v>40618.423611111109</c:v>
                </c:pt>
                <c:pt idx="467">
                  <c:v>40618.430555555555</c:v>
                </c:pt>
                <c:pt idx="468">
                  <c:v>40618.4375</c:v>
                </c:pt>
                <c:pt idx="469">
                  <c:v>40618.489583333336</c:v>
                </c:pt>
                <c:pt idx="470">
                  <c:v>40618.513888888891</c:v>
                </c:pt>
                <c:pt idx="471">
                  <c:v>40618.51666666667</c:v>
                </c:pt>
                <c:pt idx="472">
                  <c:v>40618.524305555555</c:v>
                </c:pt>
                <c:pt idx="473">
                  <c:v>40618.527777777781</c:v>
                </c:pt>
                <c:pt idx="474">
                  <c:v>40618.53125</c:v>
                </c:pt>
                <c:pt idx="475">
                  <c:v>40618.607638888891</c:v>
                </c:pt>
                <c:pt idx="476">
                  <c:v>40618.614583333336</c:v>
                </c:pt>
                <c:pt idx="477">
                  <c:v>40618.809027777781</c:v>
                </c:pt>
                <c:pt idx="478">
                  <c:v>40618.861111111109</c:v>
                </c:pt>
                <c:pt idx="479">
                  <c:v>40618.993055555555</c:v>
                </c:pt>
                <c:pt idx="480">
                  <c:v>40618.993750000001</c:v>
                </c:pt>
                <c:pt idx="481">
                  <c:v>40619.004861111112</c:v>
                </c:pt>
                <c:pt idx="482">
                  <c:v>40619.128472222219</c:v>
                </c:pt>
                <c:pt idx="483">
                  <c:v>40619.138888888891</c:v>
                </c:pt>
                <c:pt idx="484">
                  <c:v>40619.166666666664</c:v>
                </c:pt>
                <c:pt idx="485">
                  <c:v>40619.260416666664</c:v>
                </c:pt>
                <c:pt idx="486">
                  <c:v>40619.270833333336</c:v>
                </c:pt>
                <c:pt idx="487">
                  <c:v>40619.28125</c:v>
                </c:pt>
                <c:pt idx="488">
                  <c:v>40619.284722222219</c:v>
                </c:pt>
                <c:pt idx="489">
                  <c:v>40619.288194444445</c:v>
                </c:pt>
                <c:pt idx="490">
                  <c:v>40619.291666666664</c:v>
                </c:pt>
                <c:pt idx="491">
                  <c:v>40619.295138888891</c:v>
                </c:pt>
                <c:pt idx="492">
                  <c:v>40619.298611111109</c:v>
                </c:pt>
                <c:pt idx="493">
                  <c:v>40619.302083333336</c:v>
                </c:pt>
                <c:pt idx="494">
                  <c:v>40619.305555555555</c:v>
                </c:pt>
                <c:pt idx="495">
                  <c:v>40619.309027777781</c:v>
                </c:pt>
                <c:pt idx="496">
                  <c:v>40619.3125</c:v>
                </c:pt>
                <c:pt idx="497">
                  <c:v>40619.315972222219</c:v>
                </c:pt>
                <c:pt idx="498">
                  <c:v>40619.322916666664</c:v>
                </c:pt>
                <c:pt idx="499">
                  <c:v>40619.329861111109</c:v>
                </c:pt>
                <c:pt idx="500">
                  <c:v>40619.34375</c:v>
                </c:pt>
                <c:pt idx="501">
                  <c:v>40619.354166666664</c:v>
                </c:pt>
                <c:pt idx="502">
                  <c:v>40619.364583333336</c:v>
                </c:pt>
                <c:pt idx="503">
                  <c:v>40619.462500000001</c:v>
                </c:pt>
                <c:pt idx="504">
                  <c:v>40619.465277777781</c:v>
                </c:pt>
                <c:pt idx="505">
                  <c:v>40619.673611111109</c:v>
                </c:pt>
                <c:pt idx="506">
                  <c:v>40619.678472222222</c:v>
                </c:pt>
                <c:pt idx="507">
                  <c:v>40619.684027777781</c:v>
                </c:pt>
                <c:pt idx="508">
                  <c:v>40619.690972222219</c:v>
                </c:pt>
                <c:pt idx="509">
                  <c:v>40619.899305555555</c:v>
                </c:pt>
                <c:pt idx="510">
                  <c:v>40619.909722222219</c:v>
                </c:pt>
                <c:pt idx="511">
                  <c:v>40619.916666666664</c:v>
                </c:pt>
                <c:pt idx="512">
                  <c:v>40620.083333333336</c:v>
                </c:pt>
                <c:pt idx="513">
                  <c:v>40620.097222222219</c:v>
                </c:pt>
                <c:pt idx="514">
                  <c:v>40620.104166666664</c:v>
                </c:pt>
                <c:pt idx="515">
                  <c:v>40620.114583333336</c:v>
                </c:pt>
                <c:pt idx="516">
                  <c:v>40620.305555555555</c:v>
                </c:pt>
                <c:pt idx="517">
                  <c:v>40620.3125</c:v>
                </c:pt>
                <c:pt idx="518">
                  <c:v>40620.326388888891</c:v>
                </c:pt>
                <c:pt idx="519">
                  <c:v>40620.333333333336</c:v>
                </c:pt>
                <c:pt idx="520">
                  <c:v>40620.493055555555</c:v>
                </c:pt>
                <c:pt idx="521">
                  <c:v>40620.510416666664</c:v>
                </c:pt>
                <c:pt idx="522">
                  <c:v>40620.524305555555</c:v>
                </c:pt>
                <c:pt idx="523">
                  <c:v>40620.65625</c:v>
                </c:pt>
                <c:pt idx="524">
                  <c:v>40620.663194444445</c:v>
                </c:pt>
                <c:pt idx="525">
                  <c:v>40620.868055555555</c:v>
                </c:pt>
                <c:pt idx="526">
                  <c:v>40620.878472222219</c:v>
                </c:pt>
                <c:pt idx="527">
                  <c:v>40621.090277777781</c:v>
                </c:pt>
                <c:pt idx="528">
                  <c:v>40621.100694444445</c:v>
                </c:pt>
                <c:pt idx="529">
                  <c:v>40621.111111111109</c:v>
                </c:pt>
                <c:pt idx="530">
                  <c:v>40621.121527777781</c:v>
                </c:pt>
                <c:pt idx="531">
                  <c:v>40621.132638888892</c:v>
                </c:pt>
                <c:pt idx="532">
                  <c:v>40621.194444444445</c:v>
                </c:pt>
                <c:pt idx="533">
                  <c:v>40621.236111111109</c:v>
                </c:pt>
                <c:pt idx="534">
                  <c:v>40621.25</c:v>
                </c:pt>
                <c:pt idx="535">
                  <c:v>40621.256944444445</c:v>
                </c:pt>
                <c:pt idx="536">
                  <c:v>40621.333333333336</c:v>
                </c:pt>
                <c:pt idx="537">
                  <c:v>40621.347222222219</c:v>
                </c:pt>
                <c:pt idx="538">
                  <c:v>40621.354166666664</c:v>
                </c:pt>
                <c:pt idx="539">
                  <c:v>40621.458333333336</c:v>
                </c:pt>
                <c:pt idx="540">
                  <c:v>40621.46875</c:v>
                </c:pt>
                <c:pt idx="541">
                  <c:v>40621.6875</c:v>
                </c:pt>
                <c:pt idx="542">
                  <c:v>40621.690972222219</c:v>
                </c:pt>
                <c:pt idx="543">
                  <c:v>40621.701388888891</c:v>
                </c:pt>
                <c:pt idx="544">
                  <c:v>40621.722222222219</c:v>
                </c:pt>
                <c:pt idx="545">
                  <c:v>40621.725694444445</c:v>
                </c:pt>
                <c:pt idx="546">
                  <c:v>40621.895833333336</c:v>
                </c:pt>
                <c:pt idx="547">
                  <c:v>40621.913194444445</c:v>
                </c:pt>
                <c:pt idx="548">
                  <c:v>40622.017361111109</c:v>
                </c:pt>
                <c:pt idx="549">
                  <c:v>40622.034722222219</c:v>
                </c:pt>
                <c:pt idx="550">
                  <c:v>40622.048611111109</c:v>
                </c:pt>
                <c:pt idx="551">
                  <c:v>40622.131944444445</c:v>
                </c:pt>
                <c:pt idx="552">
                  <c:v>40622.173611111109</c:v>
                </c:pt>
                <c:pt idx="553">
                  <c:v>40622.1875</c:v>
                </c:pt>
                <c:pt idx="554">
                  <c:v>40622.413194444445</c:v>
                </c:pt>
                <c:pt idx="555">
                  <c:v>40622.423611111109</c:v>
                </c:pt>
                <c:pt idx="556">
                  <c:v>40622.440972222219</c:v>
                </c:pt>
                <c:pt idx="557">
                  <c:v>40622.458333333336</c:v>
                </c:pt>
                <c:pt idx="558">
                  <c:v>40622.625</c:v>
                </c:pt>
                <c:pt idx="559">
                  <c:v>40622.649305555555</c:v>
                </c:pt>
                <c:pt idx="560">
                  <c:v>40622.666666666664</c:v>
                </c:pt>
                <c:pt idx="561">
                  <c:v>40622.819444444445</c:v>
                </c:pt>
                <c:pt idx="562">
                  <c:v>40622.826388888891</c:v>
                </c:pt>
                <c:pt idx="563">
                  <c:v>40622.833333333336</c:v>
                </c:pt>
                <c:pt idx="564">
                  <c:v>40623.059027777781</c:v>
                </c:pt>
                <c:pt idx="565">
                  <c:v>40623.072916666664</c:v>
                </c:pt>
                <c:pt idx="566">
                  <c:v>40623.104166666664</c:v>
                </c:pt>
                <c:pt idx="567">
                  <c:v>40623.166666666664</c:v>
                </c:pt>
                <c:pt idx="568">
                  <c:v>40623.416666666664</c:v>
                </c:pt>
                <c:pt idx="569">
                  <c:v>40623.510416666664</c:v>
                </c:pt>
                <c:pt idx="570">
                  <c:v>40623.611111111109</c:v>
                </c:pt>
                <c:pt idx="571">
                  <c:v>40623.621527777781</c:v>
                </c:pt>
                <c:pt idx="572">
                  <c:v>40623.986111111109</c:v>
                </c:pt>
                <c:pt idx="573">
                  <c:v>40624.010416666664</c:v>
                </c:pt>
                <c:pt idx="574">
                  <c:v>40624.21875</c:v>
                </c:pt>
                <c:pt idx="575">
                  <c:v>40624.229166666664</c:v>
                </c:pt>
                <c:pt idx="576">
                  <c:v>40624.430555555555</c:v>
                </c:pt>
                <c:pt idx="577">
                  <c:v>40624.440972222219</c:v>
                </c:pt>
                <c:pt idx="579">
                  <c:v>40624.715277777781</c:v>
                </c:pt>
                <c:pt idx="580">
                  <c:v>40624.736111111109</c:v>
                </c:pt>
                <c:pt idx="581">
                  <c:v>40624.916666666664</c:v>
                </c:pt>
                <c:pt idx="582">
                  <c:v>40624.944444444445</c:v>
                </c:pt>
                <c:pt idx="583">
                  <c:v>40625.125</c:v>
                </c:pt>
                <c:pt idx="584">
                  <c:v>40625.166666666664</c:v>
                </c:pt>
                <c:pt idx="585">
                  <c:v>40625.347222222219</c:v>
                </c:pt>
                <c:pt idx="586">
                  <c:v>40625.368055555555</c:v>
                </c:pt>
                <c:pt idx="587">
                  <c:v>40625.381944444445</c:v>
                </c:pt>
                <c:pt idx="588">
                  <c:v>40625.569444444445</c:v>
                </c:pt>
                <c:pt idx="589">
                  <c:v>40625.881944444445</c:v>
                </c:pt>
                <c:pt idx="590">
                  <c:v>40625.902777777781</c:v>
                </c:pt>
                <c:pt idx="591">
                  <c:v>40626.097222222219</c:v>
                </c:pt>
                <c:pt idx="592">
                  <c:v>40626.111111111109</c:v>
                </c:pt>
                <c:pt idx="593">
                  <c:v>40626.263888888891</c:v>
                </c:pt>
                <c:pt idx="594">
                  <c:v>40626.274305555555</c:v>
                </c:pt>
                <c:pt idx="595">
                  <c:v>40626.416666666664</c:v>
                </c:pt>
                <c:pt idx="596">
                  <c:v>40626.430555555555</c:v>
                </c:pt>
                <c:pt idx="597">
                  <c:v>40626.75</c:v>
                </c:pt>
                <c:pt idx="598">
                  <c:v>40626.902777777781</c:v>
                </c:pt>
                <c:pt idx="599">
                  <c:v>40626.916666666664</c:v>
                </c:pt>
                <c:pt idx="600">
                  <c:v>40626.979166666664</c:v>
                </c:pt>
                <c:pt idx="601">
                  <c:v>40627.020833333336</c:v>
                </c:pt>
                <c:pt idx="602">
                  <c:v>40627.229166666664</c:v>
                </c:pt>
                <c:pt idx="603">
                  <c:v>40627.256944444445</c:v>
                </c:pt>
                <c:pt idx="604">
                  <c:v>40627.395833333336</c:v>
                </c:pt>
                <c:pt idx="605">
                  <c:v>40627.590277777781</c:v>
                </c:pt>
                <c:pt idx="606">
                  <c:v>40627.673611111109</c:v>
                </c:pt>
                <c:pt idx="607">
                  <c:v>40627.756944444445</c:v>
                </c:pt>
                <c:pt idx="608">
                  <c:v>40627.798611111109</c:v>
                </c:pt>
                <c:pt idx="609">
                  <c:v>40628.180555555555</c:v>
                </c:pt>
                <c:pt idx="610">
                  <c:v>40628.211805555555</c:v>
                </c:pt>
                <c:pt idx="611">
                  <c:v>40628.416666666664</c:v>
                </c:pt>
                <c:pt idx="612">
                  <c:v>40628.46875</c:v>
                </c:pt>
                <c:pt idx="613">
                  <c:v>40628.604166666664</c:v>
                </c:pt>
                <c:pt idx="614">
                  <c:v>40628.666666666664</c:v>
                </c:pt>
                <c:pt idx="615">
                  <c:v>40628.833333333336</c:v>
                </c:pt>
                <c:pt idx="616">
                  <c:v>40628.888888888891</c:v>
                </c:pt>
                <c:pt idx="617">
                  <c:v>40628.965277777781</c:v>
                </c:pt>
                <c:pt idx="618">
                  <c:v>40629.177083333336</c:v>
                </c:pt>
                <c:pt idx="619">
                  <c:v>40629.197916666664</c:v>
                </c:pt>
                <c:pt idx="620">
                  <c:v>40629.392361111109</c:v>
                </c:pt>
                <c:pt idx="621">
                  <c:v>40629.423611111109</c:v>
                </c:pt>
                <c:pt idx="622">
                  <c:v>40629.666666666664</c:v>
                </c:pt>
                <c:pt idx="623">
                  <c:v>40629.684027777781</c:v>
                </c:pt>
                <c:pt idx="624">
                  <c:v>40629.729166666664</c:v>
                </c:pt>
                <c:pt idx="625">
                  <c:v>40629.770833333336</c:v>
                </c:pt>
                <c:pt idx="626">
                  <c:v>40629.791666666664</c:v>
                </c:pt>
                <c:pt idx="627">
                  <c:v>40630</c:v>
                </c:pt>
                <c:pt idx="628">
                  <c:v>40630.034722222219</c:v>
                </c:pt>
                <c:pt idx="629">
                  <c:v>40630.208333333336</c:v>
                </c:pt>
                <c:pt idx="630">
                  <c:v>40630.229166666664</c:v>
                </c:pt>
                <c:pt idx="631">
                  <c:v>40630.416666666664</c:v>
                </c:pt>
                <c:pt idx="632">
                  <c:v>40630.4375</c:v>
                </c:pt>
                <c:pt idx="633">
                  <c:v>40630.625</c:v>
                </c:pt>
                <c:pt idx="634">
                  <c:v>40630.666666666664</c:v>
                </c:pt>
                <c:pt idx="635">
                  <c:v>40630.8125</c:v>
                </c:pt>
                <c:pt idx="636">
                  <c:v>40630.857638888891</c:v>
                </c:pt>
                <c:pt idx="637">
                  <c:v>40630.875</c:v>
                </c:pt>
                <c:pt idx="638">
                  <c:v>40630.888888888891</c:v>
                </c:pt>
                <c:pt idx="639">
                  <c:v>40630.902777777781</c:v>
                </c:pt>
                <c:pt idx="640">
                  <c:v>40630.979166666664</c:v>
                </c:pt>
                <c:pt idx="641">
                  <c:v>40631</c:v>
                </c:pt>
                <c:pt idx="642">
                  <c:v>40631.197916666664</c:v>
                </c:pt>
                <c:pt idx="643">
                  <c:v>40631.21875</c:v>
                </c:pt>
                <c:pt idx="644">
                  <c:v>40631.427083333336</c:v>
                </c:pt>
                <c:pt idx="645">
                  <c:v>40631.447916666664</c:v>
                </c:pt>
                <c:pt idx="646">
                  <c:v>40631.5</c:v>
                </c:pt>
                <c:pt idx="647">
                  <c:v>40631.604166666664</c:v>
                </c:pt>
                <c:pt idx="648">
                  <c:v>40631.635416666664</c:v>
                </c:pt>
                <c:pt idx="649">
                  <c:v>40631.65625</c:v>
                </c:pt>
                <c:pt idx="650">
                  <c:v>40631.701388888891</c:v>
                </c:pt>
                <c:pt idx="651">
                  <c:v>40631.923611111109</c:v>
                </c:pt>
                <c:pt idx="652">
                  <c:v>40631.958333333336</c:v>
                </c:pt>
                <c:pt idx="653">
                  <c:v>40632.138888888891</c:v>
                </c:pt>
                <c:pt idx="654">
                  <c:v>40632.159722222219</c:v>
                </c:pt>
                <c:pt idx="655">
                  <c:v>40632.354166666664</c:v>
                </c:pt>
                <c:pt idx="656">
                  <c:v>40632.541666666664</c:v>
                </c:pt>
                <c:pt idx="657">
                  <c:v>40632.5625</c:v>
                </c:pt>
                <c:pt idx="658">
                  <c:v>40632.763888888891</c:v>
                </c:pt>
                <c:pt idx="659">
                  <c:v>40632.791666666664</c:v>
                </c:pt>
                <c:pt idx="660">
                  <c:v>40632.972222222219</c:v>
                </c:pt>
                <c:pt idx="661">
                  <c:v>40632.993055555555</c:v>
                </c:pt>
                <c:pt idx="662">
                  <c:v>40633.173611111109</c:v>
                </c:pt>
                <c:pt idx="663">
                  <c:v>40633.194444444445</c:v>
                </c:pt>
                <c:pt idx="664">
                  <c:v>40633.402777777781</c:v>
                </c:pt>
                <c:pt idx="665">
                  <c:v>40633.673611111109</c:v>
                </c:pt>
                <c:pt idx="666">
                  <c:v>40633.697916666664</c:v>
                </c:pt>
                <c:pt idx="667">
                  <c:v>40633.791666666664</c:v>
                </c:pt>
                <c:pt idx="668">
                  <c:v>40633.8125</c:v>
                </c:pt>
                <c:pt idx="669">
                  <c:v>40633.826388888891</c:v>
                </c:pt>
              </c:numCache>
            </c:numRef>
          </c:xVal>
          <c:yVal>
            <c:numRef>
              <c:f>'Adjustment 2'!$O$4:$O$673</c:f>
              <c:numCache>
                <c:formatCode>General</c:formatCode>
                <c:ptCount val="670"/>
                <c:pt idx="55" formatCode="0.0000_);[Red]\(0.0000\)">
                  <c:v>0.815326</c:v>
                </c:pt>
                <c:pt idx="57" formatCode="0.0000_);[Red]\(0.0000\)">
                  <c:v>0.67252599999999996</c:v>
                </c:pt>
                <c:pt idx="58" formatCode="0.0000_);[Red]\(0.0000\)">
                  <c:v>0.62152599999999991</c:v>
                </c:pt>
                <c:pt idx="59" formatCode="0.0000_);[Red]\(0.0000\)">
                  <c:v>0.60112600000000005</c:v>
                </c:pt>
                <c:pt idx="60" formatCode="0.0000_);[Red]\(0.0000\)">
                  <c:v>0.59092600000000006</c:v>
                </c:pt>
                <c:pt idx="61" formatCode="0.0000_);[Red]\(0.0000\)">
                  <c:v>0.59092600000000006</c:v>
                </c:pt>
                <c:pt idx="62" formatCode="0.0000_);[Red]\(0.0000\)">
                  <c:v>0.57052599999999998</c:v>
                </c:pt>
                <c:pt idx="63" formatCode="0.0000_);[Red]\(0.0000\)">
                  <c:v>0.56032599999999999</c:v>
                </c:pt>
                <c:pt idx="64" formatCode="0.0000_);[Red]\(0.0000\)">
                  <c:v>0.550126</c:v>
                </c:pt>
                <c:pt idx="65" formatCode="0.0000_);[Red]\(0.0000\)">
                  <c:v>0.550126</c:v>
                </c:pt>
                <c:pt idx="66" formatCode="0.0000_);[Red]\(0.0000\)">
                  <c:v>0.52972600000000003</c:v>
                </c:pt>
                <c:pt idx="67" formatCode="0.0000_);[Red]\(0.0000\)">
                  <c:v>0.51952600000000004</c:v>
                </c:pt>
                <c:pt idx="68" formatCode="0.0000_);[Red]\(0.0000\)">
                  <c:v>0.50932600000000006</c:v>
                </c:pt>
                <c:pt idx="69" formatCode="0.0000_);[Red]\(0.0000\)">
                  <c:v>0.49912599999999996</c:v>
                </c:pt>
                <c:pt idx="70" formatCode="0.0000_);[Red]\(0.0000\)">
                  <c:v>0.48892600000000008</c:v>
                </c:pt>
                <c:pt idx="71" formatCode="0.0000_);[Red]\(0.0000\)">
                  <c:v>0.48892600000000008</c:v>
                </c:pt>
                <c:pt idx="72" formatCode="0.0000_);[Red]\(0.0000\)">
                  <c:v>0.47872599999999998</c:v>
                </c:pt>
                <c:pt idx="73" formatCode="0.0000_);[Red]\(0.0000\)">
                  <c:v>0.468526</c:v>
                </c:pt>
                <c:pt idx="74" formatCode="0.0000_);[Red]\(0.0000\)">
                  <c:v>0.45832600000000001</c:v>
                </c:pt>
                <c:pt idx="75" formatCode="0.0000_);[Red]\(0.0000\)">
                  <c:v>0.45832600000000001</c:v>
                </c:pt>
                <c:pt idx="76" formatCode="0.0000_);[Red]\(0.0000\)">
                  <c:v>0.45832600000000001</c:v>
                </c:pt>
                <c:pt idx="77" formatCode="0.0000_);[Red]\(0.0000\)">
                  <c:v>0.44812600000000002</c:v>
                </c:pt>
                <c:pt idx="78" formatCode="0.0000_);[Red]\(0.0000\)">
                  <c:v>0.43792600000000004</c:v>
                </c:pt>
                <c:pt idx="79" formatCode="0.0000_);[Red]\(0.0000\)">
                  <c:v>0.44812600000000002</c:v>
                </c:pt>
                <c:pt idx="80" formatCode="0.0000_);[Red]\(0.0000\)">
                  <c:v>0.41752600000000006</c:v>
                </c:pt>
                <c:pt idx="81" formatCode="0.0000_);[Red]\(0.0000\)">
                  <c:v>0.41752600000000006</c:v>
                </c:pt>
                <c:pt idx="82" formatCode="0.0000_);[Red]\(0.0000\)">
                  <c:v>0.59092600000000006</c:v>
                </c:pt>
                <c:pt idx="83" formatCode="0.0000_);[Red]\(0.0000\)">
                  <c:v>0.53992600000000002</c:v>
                </c:pt>
                <c:pt idx="84" formatCode="0.0000_);[Red]\(0.0000\)">
                  <c:v>0.47872599999999998</c:v>
                </c:pt>
                <c:pt idx="85" formatCode="0.0000_);[Red]\(0.0000\)">
                  <c:v>0.44812600000000002</c:v>
                </c:pt>
                <c:pt idx="86" formatCode="0.0000_);[Red]\(0.0000\)">
                  <c:v>0.42772600000000005</c:v>
                </c:pt>
                <c:pt idx="87" formatCode="0.0000_);[Red]\(0.0000\)">
                  <c:v>0.40732600000000008</c:v>
                </c:pt>
                <c:pt idx="88" formatCode="0.0000_);[Red]\(0.0000\)">
                  <c:v>0.38692599999999999</c:v>
                </c:pt>
                <c:pt idx="89" formatCode="0.0000_);[Red]\(0.0000\)">
                  <c:v>0.37672600000000001</c:v>
                </c:pt>
                <c:pt idx="90" formatCode="0.0000_);[Red]\(0.0000\)">
                  <c:v>0.35632600000000003</c:v>
                </c:pt>
                <c:pt idx="91" formatCode="0.0000_);[Red]\(0.0000\)">
                  <c:v>0.34612600000000004</c:v>
                </c:pt>
                <c:pt idx="92" formatCode="0.0000_);[Red]\(0.0000\)">
                  <c:v>0.32572600000000002</c:v>
                </c:pt>
                <c:pt idx="93" formatCode="0.0000_);[Red]\(0.0000\)">
                  <c:v>0.31552599999999997</c:v>
                </c:pt>
                <c:pt idx="94" formatCode="0.0000_);[Red]\(0.0000\)">
                  <c:v>0.30532599999999999</c:v>
                </c:pt>
                <c:pt idx="95" formatCode="0.0000_);[Red]\(0.0000\)">
                  <c:v>0.30532599999999999</c:v>
                </c:pt>
                <c:pt idx="96" formatCode="0.0000_);[Red]\(0.0000\)">
                  <c:v>0.30532599999999999</c:v>
                </c:pt>
                <c:pt idx="97" formatCode="0.0000_);[Red]\(0.0000\)">
                  <c:v>0.295126</c:v>
                </c:pt>
                <c:pt idx="98" formatCode="0.0000_);[Red]\(0.0000\)">
                  <c:v>0.28492600000000001</c:v>
                </c:pt>
                <c:pt idx="99" formatCode="0.0000_);[Red]\(0.0000\)">
                  <c:v>0.295126</c:v>
                </c:pt>
                <c:pt idx="100" formatCode="0.0000_);[Red]\(0.0000\)">
                  <c:v>0.35632600000000003</c:v>
                </c:pt>
                <c:pt idx="101" formatCode="0.0000_);[Red]\(0.0000\)">
                  <c:v>0.30532599999999999</c:v>
                </c:pt>
                <c:pt idx="102" formatCode="0.0000_);[Red]\(0.0000\)">
                  <c:v>0.31552599999999997</c:v>
                </c:pt>
                <c:pt idx="103" formatCode="0.0000_);[Red]\(0.0000\)">
                  <c:v>0.37672600000000001</c:v>
                </c:pt>
                <c:pt idx="104" formatCode="0.0000_);[Red]\(0.0000\)">
                  <c:v>0.35632600000000003</c:v>
                </c:pt>
                <c:pt idx="105" formatCode="0.0000_);[Red]\(0.0000\)">
                  <c:v>0.32572600000000002</c:v>
                </c:pt>
                <c:pt idx="109" formatCode="0.0000_);[Red]\(0.0000\)">
                  <c:v>0.38692599999999999</c:v>
                </c:pt>
                <c:pt idx="112" formatCode="0.0000_);[Red]\(0.0000\)">
                  <c:v>1.0703260000000001</c:v>
                </c:pt>
                <c:pt idx="113" formatCode="0.0000_);[Red]\(0.0000\)">
                  <c:v>1.009126</c:v>
                </c:pt>
                <c:pt idx="114" formatCode="0.0000_);[Red]\(0.0000\)">
                  <c:v>0.9785259999999999</c:v>
                </c:pt>
                <c:pt idx="115" formatCode="0.0000_);[Red]\(0.0000\)">
                  <c:v>0.83572600000000008</c:v>
                </c:pt>
                <c:pt idx="116" formatCode="0.0000_);[Red]\(0.0000\)">
                  <c:v>0.84592600000000007</c:v>
                </c:pt>
                <c:pt idx="118" formatCode="0.0000_);[Red]\(0.0000\)">
                  <c:v>0.67252599999999996</c:v>
                </c:pt>
                <c:pt idx="119" formatCode="0.0000_);[Red]\(0.0000\)">
                  <c:v>0.66232599999999997</c:v>
                </c:pt>
                <c:pt idx="120" formatCode="0.0000_);[Red]\(0.0000\)">
                  <c:v>0.66232599999999997</c:v>
                </c:pt>
                <c:pt idx="121" formatCode="0.0000_);[Red]\(0.0000\)">
                  <c:v>0.57052599999999998</c:v>
                </c:pt>
                <c:pt idx="122" formatCode="0.0000_);[Red]\(0.0000\)">
                  <c:v>0.52972600000000003</c:v>
                </c:pt>
                <c:pt idx="123" formatCode="0.0000_);[Red]\(0.0000\)">
                  <c:v>0.50932600000000006</c:v>
                </c:pt>
                <c:pt idx="124" formatCode="0.0000_);[Red]\(0.0000\)">
                  <c:v>0.48892600000000008</c:v>
                </c:pt>
                <c:pt idx="125" formatCode="0.0000_);[Red]\(0.0000\)">
                  <c:v>0.47872599999999998</c:v>
                </c:pt>
                <c:pt idx="126" formatCode="0.0000_);[Red]\(0.0000\)">
                  <c:v>0.468526</c:v>
                </c:pt>
                <c:pt idx="127" formatCode="0.0000_);[Red]\(0.0000\)">
                  <c:v>0.45832600000000001</c:v>
                </c:pt>
                <c:pt idx="128" formatCode="0.0000_);[Red]\(0.0000\)">
                  <c:v>0.44812600000000002</c:v>
                </c:pt>
                <c:pt idx="129" formatCode="0.0000_);[Red]\(0.0000\)">
                  <c:v>0.42772600000000005</c:v>
                </c:pt>
                <c:pt idx="130" formatCode="0.0000_);[Red]\(0.0000\)">
                  <c:v>0.39712599999999998</c:v>
                </c:pt>
                <c:pt idx="131" formatCode="0.0000_);[Red]\(0.0000\)">
                  <c:v>0.38692599999999999</c:v>
                </c:pt>
                <c:pt idx="132" formatCode="0.0000_);[Red]\(0.0000\)">
                  <c:v>0.37672600000000001</c:v>
                </c:pt>
                <c:pt idx="133" formatCode="0.0000_);[Red]\(0.0000\)">
                  <c:v>0.35632600000000003</c:v>
                </c:pt>
                <c:pt idx="134" formatCode="0.0000_);[Red]\(0.0000\)">
                  <c:v>0.34612600000000004</c:v>
                </c:pt>
                <c:pt idx="135" formatCode="0.0000_);[Red]\(0.0000\)">
                  <c:v>0.335926</c:v>
                </c:pt>
                <c:pt idx="136" formatCode="0.0000_);[Red]\(0.0000\)">
                  <c:v>0.31552599999999997</c:v>
                </c:pt>
                <c:pt idx="137" formatCode="0.0000_);[Red]\(0.0000\)">
                  <c:v>0.30532599999999999</c:v>
                </c:pt>
                <c:pt idx="138" formatCode="0.0000_);[Red]\(0.0000\)">
                  <c:v>0.30532599999999999</c:v>
                </c:pt>
                <c:pt idx="139" formatCode="0.0000_);[Red]\(0.0000\)">
                  <c:v>0.295126</c:v>
                </c:pt>
                <c:pt idx="140" formatCode="0.0000_);[Red]\(0.0000\)">
                  <c:v>0.32572600000000002</c:v>
                </c:pt>
                <c:pt idx="141" formatCode="0.0000_);[Red]\(0.0000\)">
                  <c:v>0.30532599999999999</c:v>
                </c:pt>
                <c:pt idx="142" formatCode="0.0000_);[Red]\(0.0000\)">
                  <c:v>0.295126</c:v>
                </c:pt>
                <c:pt idx="143" formatCode="0.0000_);[Red]\(0.0000\)">
                  <c:v>0.295126</c:v>
                </c:pt>
                <c:pt idx="144" formatCode="0.0000_);[Red]\(0.0000\)">
                  <c:v>0.28492600000000001</c:v>
                </c:pt>
                <c:pt idx="145" formatCode="0.0000_);[Red]\(0.0000\)">
                  <c:v>0.28492600000000001</c:v>
                </c:pt>
                <c:pt idx="146" formatCode="0.0000_);[Red]\(0.0000\)">
                  <c:v>0.28492600000000001</c:v>
                </c:pt>
                <c:pt idx="147" formatCode="0.0000_);[Red]\(0.0000\)">
                  <c:v>0.28492600000000001</c:v>
                </c:pt>
                <c:pt idx="148" formatCode="0.0000_);[Red]\(0.0000\)">
                  <c:v>0.28492600000000001</c:v>
                </c:pt>
                <c:pt idx="149" formatCode="0.0000_);[Red]\(0.0000\)">
                  <c:v>0.28492600000000001</c:v>
                </c:pt>
                <c:pt idx="150" formatCode="0.0000_);[Red]\(0.0000\)">
                  <c:v>0.28492600000000001</c:v>
                </c:pt>
                <c:pt idx="151" formatCode="0.0000_);[Red]\(0.0000\)">
                  <c:v>0.28492600000000001</c:v>
                </c:pt>
                <c:pt idx="152" formatCode="0.0000_);[Red]\(0.0000\)">
                  <c:v>0.29002600000000001</c:v>
                </c:pt>
                <c:pt idx="153" formatCode="0.0000_);[Red]\(0.0000\)">
                  <c:v>0.295126</c:v>
                </c:pt>
                <c:pt idx="154" formatCode="0.0000_);[Red]\(0.0000\)">
                  <c:v>0.295126</c:v>
                </c:pt>
                <c:pt idx="155" formatCode="0.0000_);[Red]\(0.0000\)">
                  <c:v>0.30532599999999999</c:v>
                </c:pt>
                <c:pt idx="156" formatCode="0.0000_);[Red]\(0.0000\)">
                  <c:v>0.31552599999999997</c:v>
                </c:pt>
                <c:pt idx="157" formatCode="0.0000_);[Red]\(0.0000\)">
                  <c:v>0.32572600000000002</c:v>
                </c:pt>
                <c:pt idx="158" formatCode="0.0000_);[Red]\(0.0000\)">
                  <c:v>0.335926</c:v>
                </c:pt>
                <c:pt idx="159" formatCode="0.0000_);[Red]\(0.0000\)">
                  <c:v>0.34612600000000004</c:v>
                </c:pt>
                <c:pt idx="160" formatCode="0.0000_);[Red]\(0.0000\)">
                  <c:v>0.34612600000000004</c:v>
                </c:pt>
                <c:pt idx="161" formatCode="0.0000_);[Red]\(0.0000\)">
                  <c:v>0.36652600000000002</c:v>
                </c:pt>
                <c:pt idx="162" formatCode="0.0000_);[Red]\(0.0000\)">
                  <c:v>0.36652600000000002</c:v>
                </c:pt>
                <c:pt idx="163" formatCode="0.0000_);[Red]\(0.0000\)">
                  <c:v>0.37672600000000001</c:v>
                </c:pt>
                <c:pt idx="164" formatCode="0.0000_);[Red]\(0.0000\)">
                  <c:v>0.38692599999999999</c:v>
                </c:pt>
                <c:pt idx="165" formatCode="0.0000_);[Red]\(0.0000\)">
                  <c:v>0.38692599999999999</c:v>
                </c:pt>
                <c:pt idx="166" formatCode="0.0000_);[Red]\(0.0000\)">
                  <c:v>0.38692599999999999</c:v>
                </c:pt>
                <c:pt idx="167" formatCode="0.0000_);[Red]\(0.0000\)">
                  <c:v>0.38692599999999999</c:v>
                </c:pt>
                <c:pt idx="168" formatCode="0.0000_);[Red]\(0.0000\)">
                  <c:v>0.39712599999999998</c:v>
                </c:pt>
                <c:pt idx="169" formatCode="0.0000_);[Red]\(0.0000\)">
                  <c:v>0.39712599999999998</c:v>
                </c:pt>
                <c:pt idx="170" formatCode="0.0000_);[Red]\(0.0000\)">
                  <c:v>0.40732600000000008</c:v>
                </c:pt>
                <c:pt idx="171" formatCode="0.0000_);[Red]\(0.0000\)">
                  <c:v>0.468526</c:v>
                </c:pt>
                <c:pt idx="172" formatCode="0.0000_);[Red]\(0.0000\)">
                  <c:v>0.468526</c:v>
                </c:pt>
                <c:pt idx="173" formatCode="0.0000_);[Red]\(0.0000\)">
                  <c:v>0.45832600000000001</c:v>
                </c:pt>
                <c:pt idx="174" formatCode="0.0000_);[Red]\(0.0000\)">
                  <c:v>0.44812600000000002</c:v>
                </c:pt>
                <c:pt idx="175" formatCode="0.0000_);[Red]\(0.0000\)">
                  <c:v>0.44812600000000002</c:v>
                </c:pt>
                <c:pt idx="176" formatCode="0.0000_);[Red]\(0.0000\)">
                  <c:v>0.44812600000000002</c:v>
                </c:pt>
                <c:pt idx="177" formatCode="0.0000_);[Red]\(0.0000\)">
                  <c:v>0.44812600000000002</c:v>
                </c:pt>
                <c:pt idx="178" formatCode="0.0000_);[Red]\(0.0000\)">
                  <c:v>0.44812600000000002</c:v>
                </c:pt>
                <c:pt idx="179" formatCode="0.0000_);[Red]\(0.0000\)">
                  <c:v>0.44812600000000002</c:v>
                </c:pt>
                <c:pt idx="180" formatCode="0.0000_);[Red]\(0.0000\)">
                  <c:v>0.44812600000000002</c:v>
                </c:pt>
                <c:pt idx="181" formatCode="0.0000_);[Red]\(0.0000\)">
                  <c:v>0.44812600000000002</c:v>
                </c:pt>
                <c:pt idx="182" formatCode="0.0000_);[Red]\(0.0000\)">
                  <c:v>0.44812600000000002</c:v>
                </c:pt>
                <c:pt idx="183" formatCode="0.0000_);[Red]\(0.0000\)">
                  <c:v>0.44812600000000002</c:v>
                </c:pt>
                <c:pt idx="184" formatCode="0.0000_);[Red]\(0.0000\)">
                  <c:v>0.44812600000000002</c:v>
                </c:pt>
                <c:pt idx="185" formatCode="0.0000_);[Red]\(0.0000\)">
                  <c:v>0.44812600000000002</c:v>
                </c:pt>
                <c:pt idx="186" formatCode="0.0000_);[Red]\(0.0000\)">
                  <c:v>0.44812600000000002</c:v>
                </c:pt>
                <c:pt idx="187" formatCode="0.0000_);[Red]\(0.0000\)">
                  <c:v>0.44812600000000002</c:v>
                </c:pt>
                <c:pt idx="188" formatCode="0.0000_);[Red]\(0.0000\)">
                  <c:v>0.44812600000000002</c:v>
                </c:pt>
                <c:pt idx="189" formatCode="0.0000_);[Red]\(0.0000\)">
                  <c:v>0.468526</c:v>
                </c:pt>
                <c:pt idx="190" formatCode="0.0000_);[Red]\(0.0000\)">
                  <c:v>0.45832600000000001</c:v>
                </c:pt>
                <c:pt idx="191" formatCode="0.0000_);[Red]\(0.0000\)">
                  <c:v>0.45832600000000001</c:v>
                </c:pt>
                <c:pt idx="192" formatCode="0.0000_);[Red]\(0.0000\)">
                  <c:v>0.45832600000000001</c:v>
                </c:pt>
                <c:pt idx="193" formatCode="0.0000_);[Red]\(0.0000\)">
                  <c:v>0.45832600000000001</c:v>
                </c:pt>
                <c:pt idx="194" formatCode="0.0000_);[Red]\(0.0000\)">
                  <c:v>0.45832600000000001</c:v>
                </c:pt>
                <c:pt idx="195" formatCode="0.0000_);[Red]\(0.0000\)">
                  <c:v>0.45832600000000001</c:v>
                </c:pt>
                <c:pt idx="196" formatCode="0.0000_);[Red]\(0.0000\)">
                  <c:v>0.45832600000000001</c:v>
                </c:pt>
                <c:pt idx="197" formatCode="0.0000_);[Red]\(0.0000\)">
                  <c:v>0.45832600000000001</c:v>
                </c:pt>
                <c:pt idx="198" formatCode="0.0000_);[Red]\(0.0000\)">
                  <c:v>0.45832600000000001</c:v>
                </c:pt>
                <c:pt idx="199" formatCode="0.0000_);[Red]\(0.0000\)">
                  <c:v>0.45832600000000001</c:v>
                </c:pt>
                <c:pt idx="200" formatCode="0.0000_);[Red]\(0.0000\)">
                  <c:v>0.45832600000000001</c:v>
                </c:pt>
                <c:pt idx="201" formatCode="0.0000_);[Red]\(0.0000\)">
                  <c:v>0.45832600000000001</c:v>
                </c:pt>
                <c:pt idx="202" formatCode="0.0000_);[Red]\(0.0000\)">
                  <c:v>0.45832600000000001</c:v>
                </c:pt>
                <c:pt idx="203" formatCode="0.0000_);[Red]\(0.0000\)">
                  <c:v>0.45832600000000001</c:v>
                </c:pt>
                <c:pt idx="204" formatCode="0.0000_);[Red]\(0.0000\)">
                  <c:v>0.45832600000000001</c:v>
                </c:pt>
                <c:pt idx="205" formatCode="0.0000_);[Red]\(0.0000\)">
                  <c:v>0.45832600000000001</c:v>
                </c:pt>
                <c:pt idx="206" formatCode="0.0000_);[Red]\(0.0000\)">
                  <c:v>0.45832600000000001</c:v>
                </c:pt>
                <c:pt idx="207" formatCode="0.0000_);[Red]\(0.0000\)">
                  <c:v>0.45832600000000001</c:v>
                </c:pt>
                <c:pt idx="208" formatCode="0.0000_);[Red]\(0.0000\)">
                  <c:v>0.45832600000000001</c:v>
                </c:pt>
                <c:pt idx="209" formatCode="0.0000_);[Red]\(0.0000\)">
                  <c:v>0.45832600000000001</c:v>
                </c:pt>
                <c:pt idx="210" formatCode="0.0000_);[Red]\(0.0000\)">
                  <c:v>0.45832600000000001</c:v>
                </c:pt>
                <c:pt idx="211" formatCode="0.0000_);[Red]\(0.0000\)">
                  <c:v>0.45832600000000001</c:v>
                </c:pt>
                <c:pt idx="212" formatCode="0.0000_);[Red]\(0.0000\)">
                  <c:v>0.45832600000000001</c:v>
                </c:pt>
                <c:pt idx="213" formatCode="0.0000_);[Red]\(0.0000\)">
                  <c:v>0.45832600000000001</c:v>
                </c:pt>
                <c:pt idx="214" formatCode="0.0000_);[Red]\(0.0000\)">
                  <c:v>0.45832600000000001</c:v>
                </c:pt>
                <c:pt idx="215" formatCode="0.0000_);[Red]\(0.0000\)">
                  <c:v>0.45832600000000001</c:v>
                </c:pt>
                <c:pt idx="250" formatCode="0.0000_);[Red]\(0.0000\)">
                  <c:v>0.28906266666666669</c:v>
                </c:pt>
                <c:pt idx="256" formatCode="0.0000_);[Red]\(0.0000\)">
                  <c:v>0.26690600000000003</c:v>
                </c:pt>
                <c:pt idx="259" formatCode="0.0000_);[Red]\(0.0000\)">
                  <c:v>0.25438266666666665</c:v>
                </c:pt>
                <c:pt idx="262" formatCode="0.0000_);[Red]\(0.0000\)">
                  <c:v>0.25245600000000001</c:v>
                </c:pt>
                <c:pt idx="265" formatCode="0.0000_);[Red]\(0.0000\)">
                  <c:v>0.25823600000000002</c:v>
                </c:pt>
                <c:pt idx="268" formatCode="0.0000_);[Red]\(0.0000\)">
                  <c:v>0.26690600000000003</c:v>
                </c:pt>
                <c:pt idx="271" formatCode="0.0000_);[Red]\(0.0000\)">
                  <c:v>0.27750266666666668</c:v>
                </c:pt>
                <c:pt idx="273" formatCode="0.0000_);[Red]\(0.0000\)">
                  <c:v>0.29580600000000001</c:v>
                </c:pt>
                <c:pt idx="275" formatCode="0.0000_);[Red]\(0.0000\)">
                  <c:v>0.32164599999999999</c:v>
                </c:pt>
                <c:pt idx="276" formatCode="0.0000_);[Red]\(0.0000\)">
                  <c:v>0.33241266666666669</c:v>
                </c:pt>
                <c:pt idx="280" formatCode="0.0000_);[Red]\(0.0000\)">
                  <c:v>0.34300933333333333</c:v>
                </c:pt>
                <c:pt idx="281" formatCode="0.0000_);[Red]\(0.0000\)">
                  <c:v>0.349186</c:v>
                </c:pt>
                <c:pt idx="283" formatCode="0.0000_);[Red]\(0.0000\)">
                  <c:v>0.35649600000000004</c:v>
                </c:pt>
                <c:pt idx="286" formatCode="0.0000_);[Red]\(0.0000\)">
                  <c:v>0.37264600000000003</c:v>
                </c:pt>
                <c:pt idx="289" formatCode="0.0000_);[Red]\(0.0000\)">
                  <c:v>0.37768933333333332</c:v>
                </c:pt>
                <c:pt idx="292" formatCode="0.0000_);[Red]\(0.0000\)">
                  <c:v>0.40528600000000004</c:v>
                </c:pt>
                <c:pt idx="295" formatCode="0.0000_);[Red]\(0.0000\)">
                  <c:v>0.43259933333333334</c:v>
                </c:pt>
                <c:pt idx="299" formatCode="0.0000_);[Red]\(0.0000\)">
                  <c:v>0.52054600000000006</c:v>
                </c:pt>
                <c:pt idx="300" formatCode="0.0000_);[Red]\(0.0000\)">
                  <c:v>0.52360600000000002</c:v>
                </c:pt>
                <c:pt idx="301" formatCode="0.0000_);[Red]\(0.0000\)">
                  <c:v>0.52462600000000004</c:v>
                </c:pt>
                <c:pt idx="302" formatCode="0.0000_);[Red]\(0.0000\)">
                  <c:v>0.53074600000000005</c:v>
                </c:pt>
                <c:pt idx="303" formatCode="0.0000_);[Red]\(0.0000\)">
                  <c:v>0.52870600000000001</c:v>
                </c:pt>
                <c:pt idx="304" formatCode="0.0000_);[Red]\(0.0000\)">
                  <c:v>0.52893266666666672</c:v>
                </c:pt>
                <c:pt idx="305" formatCode="0.0000_);[Red]\(0.0000\)">
                  <c:v>0.52054600000000006</c:v>
                </c:pt>
                <c:pt idx="306" formatCode="0.0000_);[Red]\(0.0000\)">
                  <c:v>0.51238600000000001</c:v>
                </c:pt>
                <c:pt idx="307" formatCode="0.0000_);[Red]\(0.0000\)">
                  <c:v>0.50870266666666664</c:v>
                </c:pt>
                <c:pt idx="308" formatCode="0.0000_);[Red]\(0.0000\)">
                  <c:v>0.506776</c:v>
                </c:pt>
                <c:pt idx="309" formatCode="0.0000_);[Red]\(0.0000\)">
                  <c:v>0.506776</c:v>
                </c:pt>
                <c:pt idx="310" formatCode="0.0000_);[Red]\(0.0000\)">
                  <c:v>0.506776</c:v>
                </c:pt>
                <c:pt idx="311" formatCode="0.0000_);[Red]\(0.0000\)">
                  <c:v>0.50388599999999995</c:v>
                </c:pt>
                <c:pt idx="312" formatCode="0.0000_);[Red]\(0.0000\)">
                  <c:v>0.50422599999999995</c:v>
                </c:pt>
                <c:pt idx="313" formatCode="0.0000_);[Red]\(0.0000\)">
                  <c:v>0.50388599999999995</c:v>
                </c:pt>
                <c:pt idx="314" formatCode="0.0000_);[Red]\(0.0000\)">
                  <c:v>0.506776</c:v>
                </c:pt>
                <c:pt idx="315" formatCode="0.0000_);[Red]\(0.0000\)">
                  <c:v>0.50003266666666668</c:v>
                </c:pt>
                <c:pt idx="316" formatCode="0.0000_);[Red]\(0.0000\)">
                  <c:v>0.49810599999999994</c:v>
                </c:pt>
                <c:pt idx="317" formatCode="0.0000_);[Red]\(0.0000\)">
                  <c:v>0.49617933333333331</c:v>
                </c:pt>
                <c:pt idx="318" formatCode="0.0000_);[Red]\(0.0000\)">
                  <c:v>0.49425266666666667</c:v>
                </c:pt>
                <c:pt idx="319" formatCode="0.0000_);[Red]\(0.0000\)">
                  <c:v>0.49425266666666667</c:v>
                </c:pt>
                <c:pt idx="320" formatCode="0.0000_);[Red]\(0.0000\)">
                  <c:v>0.4903993333333333</c:v>
                </c:pt>
                <c:pt idx="321" formatCode="0.0000_);[Red]\(0.0000\)">
                  <c:v>0.49810599999999994</c:v>
                </c:pt>
                <c:pt idx="322" formatCode="0.0000_);[Red]\(0.0000\)">
                  <c:v>0.49810599999999994</c:v>
                </c:pt>
                <c:pt idx="323" formatCode="0.0000_);[Red]\(0.0000\)">
                  <c:v>0.49425266666666667</c:v>
                </c:pt>
                <c:pt idx="324" formatCode="0.0000_);[Red]\(0.0000\)">
                  <c:v>0.49606600000000001</c:v>
                </c:pt>
                <c:pt idx="325" formatCode="0.0000_);[Red]\(0.0000\)">
                  <c:v>0.49617933333333331</c:v>
                </c:pt>
                <c:pt idx="326" formatCode="0.0000_);[Red]\(0.0000\)">
                  <c:v>0.49810599999999994</c:v>
                </c:pt>
                <c:pt idx="327" formatCode="0.0000_);[Red]\(0.0000\)">
                  <c:v>0.50195933333333331</c:v>
                </c:pt>
                <c:pt idx="328" formatCode="0.0000_);[Red]\(0.0000\)">
                  <c:v>0.50388599999999995</c:v>
                </c:pt>
                <c:pt idx="329" formatCode="0.0000_);[Red]\(0.0000\)">
                  <c:v>0.506776</c:v>
                </c:pt>
                <c:pt idx="330" formatCode="0.0000_);[Red]\(0.0000\)">
                  <c:v>0.50870266666666664</c:v>
                </c:pt>
                <c:pt idx="331" formatCode="0.0000_);[Red]\(0.0000\)">
                  <c:v>0.50870266666666664</c:v>
                </c:pt>
                <c:pt idx="332" formatCode="0.0000_);[Red]\(0.0000\)">
                  <c:v>0.50870266666666664</c:v>
                </c:pt>
                <c:pt idx="333" formatCode="0.0000_);[Red]\(0.0000\)">
                  <c:v>0.51062933333333338</c:v>
                </c:pt>
                <c:pt idx="334" formatCode="0.0000_);[Red]\(0.0000\)">
                  <c:v>0.51255600000000001</c:v>
                </c:pt>
                <c:pt idx="335" formatCode="0.0000_);[Red]\(0.0000\)">
                  <c:v>0.51448266666666675</c:v>
                </c:pt>
                <c:pt idx="336" formatCode="0.0000_);[Red]\(0.0000\)">
                  <c:v>0.51833600000000002</c:v>
                </c:pt>
                <c:pt idx="337" formatCode="0.0000_);[Red]\(0.0000\)">
                  <c:v>0.51833600000000002</c:v>
                </c:pt>
                <c:pt idx="338" formatCode="0.0000_);[Red]\(0.0000\)">
                  <c:v>0.52315266666666671</c:v>
                </c:pt>
                <c:pt idx="339" formatCode="0.0000_);[Red]\(0.0000\)">
                  <c:v>0.52507933333333334</c:v>
                </c:pt>
                <c:pt idx="340" formatCode="0.0000_);[Red]\(0.0000\)">
                  <c:v>0.52507933333333334</c:v>
                </c:pt>
                <c:pt idx="341" formatCode="0.0000_);[Red]\(0.0000\)">
                  <c:v>0.52507933333333334</c:v>
                </c:pt>
                <c:pt idx="342" formatCode="0.0000_);[Red]\(0.0000\)">
                  <c:v>0.52507933333333334</c:v>
                </c:pt>
                <c:pt idx="343" formatCode="0.0000_);[Red]\(0.0000\)">
                  <c:v>0.52507933333333334</c:v>
                </c:pt>
                <c:pt idx="344" formatCode="0.0000_);[Red]\(0.0000\)">
                  <c:v>0.52507933333333334</c:v>
                </c:pt>
                <c:pt idx="345" formatCode="0.0000_);[Red]\(0.0000\)">
                  <c:v>0.52700600000000009</c:v>
                </c:pt>
                <c:pt idx="346" formatCode="0.0000_);[Red]\(0.0000\)">
                  <c:v>0.52700600000000009</c:v>
                </c:pt>
                <c:pt idx="347" formatCode="0.0000_);[Red]\(0.0000\)">
                  <c:v>0.50014599999999998</c:v>
                </c:pt>
                <c:pt idx="348" formatCode="0.0000_);[Red]\(0.0000\)">
                  <c:v>0.40177266666666667</c:v>
                </c:pt>
                <c:pt idx="349" formatCode="0.0000_);[Red]\(0.0000\)">
                  <c:v>0.37287266666666663</c:v>
                </c:pt>
                <c:pt idx="350" formatCode="0.0000_);[Red]\(0.0000\)">
                  <c:v>0.3815426666666667</c:v>
                </c:pt>
                <c:pt idx="351" formatCode="0.0000_);[Red]\(0.0000\)">
                  <c:v>0.37287266666666663</c:v>
                </c:pt>
                <c:pt idx="352" formatCode="0.0000_);[Red]\(0.0000\)">
                  <c:v>0.370946</c:v>
                </c:pt>
                <c:pt idx="353" formatCode="0.0000_);[Red]\(0.0000\)">
                  <c:v>0.37576266666666669</c:v>
                </c:pt>
                <c:pt idx="354" formatCode="0.0000_);[Red]\(0.0000\)">
                  <c:v>0.37961600000000006</c:v>
                </c:pt>
                <c:pt idx="355" formatCode="0.0000_);[Red]\(0.0000\)">
                  <c:v>0.3873226666666667</c:v>
                </c:pt>
                <c:pt idx="356" formatCode="0.0000_);[Red]\(0.0000\)">
                  <c:v>0.39599266666666666</c:v>
                </c:pt>
                <c:pt idx="357" formatCode="0.0000_);[Red]\(0.0000\)">
                  <c:v>0.41236933333333337</c:v>
                </c:pt>
                <c:pt idx="358" formatCode="0.0000_);[Red]\(0.0000\)">
                  <c:v>0.42200266666666675</c:v>
                </c:pt>
                <c:pt idx="359" formatCode="0.0000_);[Red]\(0.0000\)">
                  <c:v>0.4306726666666667</c:v>
                </c:pt>
                <c:pt idx="360" formatCode="0.0000_);[Red]\(0.0000\)">
                  <c:v>0.44126933333333329</c:v>
                </c:pt>
                <c:pt idx="361" formatCode="0.0000_);[Red]\(0.0000\)">
                  <c:v>0.44897600000000004</c:v>
                </c:pt>
                <c:pt idx="362" formatCode="0.0000_);[Red]\(0.0000\)">
                  <c:v>0.45475600000000005</c:v>
                </c:pt>
                <c:pt idx="363" formatCode="0.0000_);[Red]\(0.0000\)">
                  <c:v>0.45957266666666674</c:v>
                </c:pt>
                <c:pt idx="364" formatCode="0.0000_);[Red]\(0.0000\)">
                  <c:v>0.463426</c:v>
                </c:pt>
                <c:pt idx="365" formatCode="0.0000_);[Red]\(0.0000\)">
                  <c:v>0.46535266666666664</c:v>
                </c:pt>
                <c:pt idx="366" formatCode="0.0000_);[Red]\(0.0000\)">
                  <c:v>0.46920600000000001</c:v>
                </c:pt>
                <c:pt idx="367" formatCode="0.0000_);[Red]\(0.0000\)">
                  <c:v>0.47594933333333334</c:v>
                </c:pt>
                <c:pt idx="368" formatCode="0.0000_);[Red]\(0.0000\)">
                  <c:v>0.48172933333333334</c:v>
                </c:pt>
                <c:pt idx="369" formatCode="0.0000_);[Red]\(0.0000\)">
                  <c:v>0.48172933333333334</c:v>
                </c:pt>
                <c:pt idx="370" formatCode="0.0000_);[Red]\(0.0000\)">
                  <c:v>0.48365599999999997</c:v>
                </c:pt>
                <c:pt idx="371" formatCode="0.0000_);[Red]\(0.0000\)">
                  <c:v>0.48558266666666661</c:v>
                </c:pt>
                <c:pt idx="372" formatCode="0.0000_);[Red]\(0.0000\)">
                  <c:v>0.48750933333333335</c:v>
                </c:pt>
                <c:pt idx="373" formatCode="0.0000_);[Red]\(0.0000\)">
                  <c:v>0.48750933333333335</c:v>
                </c:pt>
                <c:pt idx="374" formatCode="0.0000_);[Red]\(0.0000\)">
                  <c:v>0.4903993333333333</c:v>
                </c:pt>
                <c:pt idx="375" formatCode="0.0000_);[Red]\(0.0000\)">
                  <c:v>0.4903993333333333</c:v>
                </c:pt>
                <c:pt idx="376" formatCode="0.0000_);[Red]\(0.0000\)">
                  <c:v>0.49232600000000004</c:v>
                </c:pt>
                <c:pt idx="377" formatCode="0.0000_);[Red]\(0.0000\)">
                  <c:v>0.49425266666666667</c:v>
                </c:pt>
                <c:pt idx="378" formatCode="0.0000_);[Red]\(0.0000\)">
                  <c:v>0.49617933333333331</c:v>
                </c:pt>
                <c:pt idx="379" formatCode="0.0000_);[Red]\(0.0000\)">
                  <c:v>0.49617933333333331</c:v>
                </c:pt>
                <c:pt idx="380" formatCode="0.0000_);[Red]\(0.0000\)">
                  <c:v>0.49617933333333331</c:v>
                </c:pt>
                <c:pt idx="381" formatCode="0.0000_);[Red]\(0.0000\)">
                  <c:v>0.49425266666666667</c:v>
                </c:pt>
                <c:pt idx="382" formatCode="0.0000_);[Red]\(0.0000\)">
                  <c:v>0.48750933333333335</c:v>
                </c:pt>
                <c:pt idx="383" formatCode="0.0000_);[Red]\(0.0000\)">
                  <c:v>0.46727933333333338</c:v>
                </c:pt>
                <c:pt idx="384" formatCode="0.0000_);[Red]\(0.0000\)">
                  <c:v>0.45475600000000005</c:v>
                </c:pt>
                <c:pt idx="385" formatCode="0.0000_);[Red]\(0.0000\)">
                  <c:v>0.44126933333333329</c:v>
                </c:pt>
                <c:pt idx="386" formatCode="0.0000_);[Red]\(0.0000\)">
                  <c:v>0.4306726666666667</c:v>
                </c:pt>
                <c:pt idx="387" formatCode="0.0000_);[Red]\(0.0000\)">
                  <c:v>0.420076</c:v>
                </c:pt>
                <c:pt idx="388" formatCode="0.0000_);[Red]\(0.0000\)">
                  <c:v>0.41236933333333337</c:v>
                </c:pt>
                <c:pt idx="389" formatCode="0.0000_);[Red]\(0.0000\)">
                  <c:v>0.40177266666666667</c:v>
                </c:pt>
                <c:pt idx="390" formatCode="0.0000_);[Red]\(0.0000\)">
                  <c:v>0.39791933333333329</c:v>
                </c:pt>
                <c:pt idx="391" formatCode="0.0000_);[Red]\(0.0000\)">
                  <c:v>0.3921393333333334</c:v>
                </c:pt>
                <c:pt idx="392" formatCode="0.0000_);[Red]\(0.0000\)">
                  <c:v>0.3873226666666667</c:v>
                </c:pt>
                <c:pt idx="393" formatCode="0.0000_);[Red]\(0.0000\)">
                  <c:v>0.38539599999999996</c:v>
                </c:pt>
                <c:pt idx="394" formatCode="0.0000_);[Red]\(0.0000\)">
                  <c:v>0.3815426666666667</c:v>
                </c:pt>
                <c:pt idx="395" formatCode="0.0000_);[Red]\(0.0000\)">
                  <c:v>0.3815426666666667</c:v>
                </c:pt>
                <c:pt idx="396" formatCode="0.0000_);[Red]\(0.0000\)">
                  <c:v>0.37961600000000006</c:v>
                </c:pt>
                <c:pt idx="397" formatCode="0.0000_);[Red]\(0.0000\)">
                  <c:v>0.37961600000000006</c:v>
                </c:pt>
                <c:pt idx="398" formatCode="0.0000_);[Red]\(0.0000\)">
                  <c:v>0.37961600000000006</c:v>
                </c:pt>
                <c:pt idx="399" formatCode="0.0000_);[Red]\(0.0000\)">
                  <c:v>0.37961600000000006</c:v>
                </c:pt>
                <c:pt idx="400" formatCode="0.0000_);[Red]\(0.0000\)">
                  <c:v>0.37978599999999996</c:v>
                </c:pt>
                <c:pt idx="401" formatCode="0.0000_);[Red]\(0.0000\)">
                  <c:v>0.381826</c:v>
                </c:pt>
                <c:pt idx="402" formatCode="0.0000_);[Red]\(0.0000\)">
                  <c:v>0.3815426666666667</c:v>
                </c:pt>
                <c:pt idx="403" formatCode="0.0000_);[Red]\(0.0000\)">
                  <c:v>0.3815426666666667</c:v>
                </c:pt>
                <c:pt idx="404" formatCode="0.0000_);[Red]\(0.0000\)">
                  <c:v>0.37961600000000006</c:v>
                </c:pt>
                <c:pt idx="405" formatCode="0.0000_);[Red]\(0.0000\)">
                  <c:v>0.37961600000000006</c:v>
                </c:pt>
                <c:pt idx="406" formatCode="0.0000_);[Red]\(0.0000\)">
                  <c:v>0.37961600000000006</c:v>
                </c:pt>
                <c:pt idx="407" formatCode="0.0000_);[Red]\(0.0000\)">
                  <c:v>0.3815426666666667</c:v>
                </c:pt>
                <c:pt idx="408" formatCode="0.0000_);[Red]\(0.0000\)">
                  <c:v>0.3815426666666667</c:v>
                </c:pt>
                <c:pt idx="409" formatCode="0.0000_);[Red]\(0.0000\)">
                  <c:v>0.3815426666666667</c:v>
                </c:pt>
                <c:pt idx="410" formatCode="0.0000_);[Red]\(0.0000\)">
                  <c:v>0.3815426666666667</c:v>
                </c:pt>
                <c:pt idx="411" formatCode="0.0000_);[Red]\(0.0000\)">
                  <c:v>0.3815426666666667</c:v>
                </c:pt>
                <c:pt idx="412" formatCode="0.0000_);[Red]\(0.0000\)">
                  <c:v>0.3815426666666667</c:v>
                </c:pt>
                <c:pt idx="413" formatCode="0.0000_);[Red]\(0.0000\)">
                  <c:v>0.381826</c:v>
                </c:pt>
                <c:pt idx="414" formatCode="0.0000_);[Red]\(0.0000\)">
                  <c:v>0.38346933333333333</c:v>
                </c:pt>
                <c:pt idx="415" formatCode="0.0000_);[Red]\(0.0000\)">
                  <c:v>0.38539599999999996</c:v>
                </c:pt>
                <c:pt idx="416" formatCode="0.0000_);[Red]\(0.0000\)">
                  <c:v>0.3873226666666667</c:v>
                </c:pt>
                <c:pt idx="417" formatCode="0.0000_);[Red]\(0.0000\)">
                  <c:v>0.39202599999999999</c:v>
                </c:pt>
                <c:pt idx="418" formatCode="0.0000_);[Red]\(0.0000\)">
                  <c:v>0.3921393333333334</c:v>
                </c:pt>
                <c:pt idx="419" formatCode="0.0000_);[Red]\(0.0000\)">
                  <c:v>0.39599266666666666</c:v>
                </c:pt>
                <c:pt idx="420" formatCode="0.0000_);[Red]\(0.0000\)">
                  <c:v>0.39984600000000003</c:v>
                </c:pt>
                <c:pt idx="421" formatCode="0.0000_);[Red]\(0.0000\)">
                  <c:v>0.40177266666666667</c:v>
                </c:pt>
                <c:pt idx="422" formatCode="0.0000_);[Red]\(0.0000\)">
                  <c:v>0.40851599999999999</c:v>
                </c:pt>
                <c:pt idx="423" formatCode="0.0000_);[Red]\(0.0000\)">
                  <c:v>0.41044266666666662</c:v>
                </c:pt>
                <c:pt idx="424" formatCode="0.0000_);[Red]\(0.0000\)">
                  <c:v>0.414296</c:v>
                </c:pt>
                <c:pt idx="425" formatCode="0.0000_);[Red]\(0.0000\)">
                  <c:v>0.41650600000000004</c:v>
                </c:pt>
                <c:pt idx="426" formatCode="0.0000_);[Red]\(0.0000\)">
                  <c:v>0.41814933333333337</c:v>
                </c:pt>
                <c:pt idx="427" formatCode="0.0000_);[Red]\(0.0000\)">
                  <c:v>0.42058600000000002</c:v>
                </c:pt>
                <c:pt idx="428" formatCode="0.0000_);[Red]\(0.0000\)">
                  <c:v>0.42200266666666675</c:v>
                </c:pt>
                <c:pt idx="429" formatCode="0.0000_);[Red]\(0.0000\)">
                  <c:v>0.42200266666666675</c:v>
                </c:pt>
                <c:pt idx="430" formatCode="0.0000_);[Red]\(0.0000\)">
                  <c:v>0.42681933333333333</c:v>
                </c:pt>
                <c:pt idx="431" formatCode="0.0000_);[Red]\(0.0000\)">
                  <c:v>0.42874600000000007</c:v>
                </c:pt>
                <c:pt idx="432" formatCode="0.0000_);[Red]\(0.0000\)">
                  <c:v>0.42874600000000007</c:v>
                </c:pt>
                <c:pt idx="433" formatCode="0.0000_);[Red]\(0.0000\)">
                  <c:v>0.43259933333333334</c:v>
                </c:pt>
                <c:pt idx="434" formatCode="0.0000_);[Red]\(0.0000\)">
                  <c:v>0.43452599999999997</c:v>
                </c:pt>
                <c:pt idx="435" formatCode="0.0000_);[Red]\(0.0000\)">
                  <c:v>0.43645266666666671</c:v>
                </c:pt>
                <c:pt idx="436" formatCode="0.0000_);[Red]\(0.0000\)">
                  <c:v>0.44126933333333329</c:v>
                </c:pt>
                <c:pt idx="437" formatCode="0.0000_);[Red]\(0.0000\)">
                  <c:v>0.44126933333333329</c:v>
                </c:pt>
                <c:pt idx="438" formatCode="0.0000_);[Red]\(0.0000\)">
                  <c:v>0.44319600000000003</c:v>
                </c:pt>
                <c:pt idx="439" formatCode="0.0000_);[Red]\(0.0000\)">
                  <c:v>0.4409860000000001</c:v>
                </c:pt>
                <c:pt idx="440" formatCode="0.0000_);[Red]\(0.0000\)">
                  <c:v>0.44126933333333329</c:v>
                </c:pt>
                <c:pt idx="441" formatCode="0.0000_);[Red]\(0.0000\)">
                  <c:v>0.43837933333333334</c:v>
                </c:pt>
                <c:pt idx="442" formatCode="0.0000_);[Red]\(0.0000\)">
                  <c:v>0.43837933333333334</c:v>
                </c:pt>
                <c:pt idx="443" formatCode="0.0000_);[Red]\(0.0000\)">
                  <c:v>0.43792600000000004</c:v>
                </c:pt>
                <c:pt idx="444" formatCode="0.0000_);[Red]\(0.0000\)">
                  <c:v>0.43837933333333334</c:v>
                </c:pt>
                <c:pt idx="445" formatCode="0.0000_);[Red]\(0.0000\)">
                  <c:v>0.43792600000000004</c:v>
                </c:pt>
                <c:pt idx="446" formatCode="0.0000_);[Red]\(0.0000\)">
                  <c:v>0.43837933333333334</c:v>
                </c:pt>
                <c:pt idx="447" formatCode="0.0000_);[Red]\(0.0000\)">
                  <c:v>0.45322600000000002</c:v>
                </c:pt>
                <c:pt idx="448" formatCode="0.0000_);[Red]\(0.0000\)">
                  <c:v>0.44319600000000003</c:v>
                </c:pt>
                <c:pt idx="449" formatCode="0.0000_);[Red]\(0.0000\)">
                  <c:v>0.44319600000000003</c:v>
                </c:pt>
                <c:pt idx="450" formatCode="0.0000_);[Red]\(0.0000\)">
                  <c:v>0.44319600000000003</c:v>
                </c:pt>
                <c:pt idx="451" formatCode="0.0000_);[Red]\(0.0000\)">
                  <c:v>0.44319600000000003</c:v>
                </c:pt>
                <c:pt idx="452" formatCode="0.0000_);[Red]\(0.0000\)">
                  <c:v>0.43452599999999997</c:v>
                </c:pt>
                <c:pt idx="453" formatCode="0.0000_);[Red]\(0.0000\)">
                  <c:v>0.37672600000000001</c:v>
                </c:pt>
                <c:pt idx="454" formatCode="0.0000_);[Red]\(0.0000\)">
                  <c:v>0.37672600000000001</c:v>
                </c:pt>
                <c:pt idx="455" formatCode="0.0000_);[Red]\(0.0000\)">
                  <c:v>0.36709266666666673</c:v>
                </c:pt>
                <c:pt idx="456" formatCode="0.0000_);[Red]\(0.0000\)">
                  <c:v>0.35264266666666666</c:v>
                </c:pt>
                <c:pt idx="457" formatCode="0.0000_);[Red]\(0.0000\)">
                  <c:v>0.349186</c:v>
                </c:pt>
                <c:pt idx="458" formatCode="0.0000_);[Red]\(0.0000\)">
                  <c:v>0.34878933333333334</c:v>
                </c:pt>
                <c:pt idx="459" formatCode="0.0000_);[Red]\(0.0000\)">
                  <c:v>0.32277933333333331</c:v>
                </c:pt>
                <c:pt idx="460" formatCode="0.0000_);[Red]\(0.0000\)">
                  <c:v>0.33388600000000002</c:v>
                </c:pt>
                <c:pt idx="461" formatCode="0.0000_);[Red]\(0.0000\)">
                  <c:v>0.30543933333333334</c:v>
                </c:pt>
                <c:pt idx="462" formatCode="0.0000_);[Red]\(0.0000\)">
                  <c:v>0.29920599999999997</c:v>
                </c:pt>
                <c:pt idx="463" formatCode="0.0000_);[Red]\(0.0000\)">
                  <c:v>0.29920599999999997</c:v>
                </c:pt>
                <c:pt idx="464" formatCode="0.0000_);[Red]\(0.0000\)">
                  <c:v>0.28809933333333337</c:v>
                </c:pt>
                <c:pt idx="465" formatCode="0.0000_);[Red]\(0.0000\)">
                  <c:v>0.28186600000000006</c:v>
                </c:pt>
                <c:pt idx="466" formatCode="0.0000_);[Red]\(0.0000\)">
                  <c:v>0.27778600000000003</c:v>
                </c:pt>
                <c:pt idx="467" formatCode="0.0000_);[Red]\(0.0000\)">
                  <c:v>0.27268599999999998</c:v>
                </c:pt>
                <c:pt idx="468" formatCode="0.0000_);[Red]\(0.0000\)">
                  <c:v>0.27268599999999998</c:v>
                </c:pt>
                <c:pt idx="469" formatCode="0.0000_);[Red]\(0.0000\)">
                  <c:v>0.25534599999999996</c:v>
                </c:pt>
                <c:pt idx="470" formatCode="0.0000_);[Red]\(0.0000\)">
                  <c:v>0.26044600000000001</c:v>
                </c:pt>
                <c:pt idx="471" formatCode="0.0000_);[Red]\(0.0000\)">
                  <c:v>0.26044600000000001</c:v>
                </c:pt>
                <c:pt idx="472" formatCode="0.0000_);[Red]\(0.0000\)">
                  <c:v>0.26044600000000001</c:v>
                </c:pt>
                <c:pt idx="473" formatCode="0.0000_);[Red]\(0.0000\)">
                  <c:v>0.26016266666666665</c:v>
                </c:pt>
                <c:pt idx="474" formatCode="0.0000_);[Red]\(0.0000\)">
                  <c:v>0.26044600000000001</c:v>
                </c:pt>
                <c:pt idx="475" formatCode="0.0000_);[Red]\(0.0000\)">
                  <c:v>0.24667600000000001</c:v>
                </c:pt>
                <c:pt idx="476" formatCode="0.0000_);[Red]\(0.0000\)">
                  <c:v>0.24667600000000001</c:v>
                </c:pt>
                <c:pt idx="477" formatCode="0.0000_);[Red]\(0.0000\)">
                  <c:v>0.23993266666666668</c:v>
                </c:pt>
                <c:pt idx="478" formatCode="0.0000_);[Red]\(0.0000\)">
                  <c:v>0.24474933333333332</c:v>
                </c:pt>
                <c:pt idx="479" formatCode="0.0000_);[Red]\(0.0000\)">
                  <c:v>0.21199600000000002</c:v>
                </c:pt>
                <c:pt idx="480" formatCode="0.0000_);[Red]\(0.0000\)">
                  <c:v>0.21199600000000002</c:v>
                </c:pt>
                <c:pt idx="481" formatCode="0.0000_);[Red]\(0.0000\)">
                  <c:v>0.21392266666666668</c:v>
                </c:pt>
                <c:pt idx="482" formatCode="0.0000_);[Red]\(0.0000\)">
                  <c:v>0.22576599999999999</c:v>
                </c:pt>
                <c:pt idx="483" formatCode="0.0000_);[Red]\(0.0000\)">
                  <c:v>0.22548266666666669</c:v>
                </c:pt>
                <c:pt idx="484" formatCode="0.0000_);[Red]\(0.0000\)">
                  <c:v>0.22576599999999999</c:v>
                </c:pt>
                <c:pt idx="485" formatCode="0.0000_);[Red]\(0.0000\)">
                  <c:v>0.22576599999999999</c:v>
                </c:pt>
                <c:pt idx="486" formatCode="0.0000_);[Red]\(0.0000\)">
                  <c:v>0.22740933333333335</c:v>
                </c:pt>
                <c:pt idx="487" formatCode="0.0000_);[Red]\(0.0000\)">
                  <c:v>0.22740933333333335</c:v>
                </c:pt>
                <c:pt idx="488" formatCode="0.0000_);[Red]\(0.0000\)">
                  <c:v>0.22740933333333335</c:v>
                </c:pt>
                <c:pt idx="489" formatCode="0.0000_);[Red]\(0.0000\)">
                  <c:v>0.22740933333333335</c:v>
                </c:pt>
                <c:pt idx="490" formatCode="0.0000_);[Red]\(0.0000\)">
                  <c:v>0.22740933333333335</c:v>
                </c:pt>
                <c:pt idx="491" formatCode="0.0000_);[Red]\(0.0000\)">
                  <c:v>0.22740933333333335</c:v>
                </c:pt>
                <c:pt idx="492" formatCode="0.0000_);[Red]\(0.0000\)">
                  <c:v>0.22740933333333335</c:v>
                </c:pt>
                <c:pt idx="493" formatCode="0.0000_);[Red]\(0.0000\)">
                  <c:v>0.22740933333333335</c:v>
                </c:pt>
                <c:pt idx="494" formatCode="0.0000_);[Red]\(0.0000\)">
                  <c:v>0.22933600000000001</c:v>
                </c:pt>
                <c:pt idx="495" formatCode="0.0000_);[Red]\(0.0000\)">
                  <c:v>0.22933600000000001</c:v>
                </c:pt>
                <c:pt idx="496" formatCode="0.0000_);[Red]\(0.0000\)">
                  <c:v>0.22780600000000001</c:v>
                </c:pt>
                <c:pt idx="497" formatCode="0.0000_);[Red]\(0.0000\)">
                  <c:v>0.22933600000000001</c:v>
                </c:pt>
                <c:pt idx="498" formatCode="0.0000_);[Red]\(0.0000\)">
                  <c:v>0.22933600000000001</c:v>
                </c:pt>
                <c:pt idx="499" formatCode="0.0000_);[Red]\(0.0000\)">
                  <c:v>0.22933600000000001</c:v>
                </c:pt>
                <c:pt idx="500" formatCode="0.0000_);[Red]\(0.0000\)">
                  <c:v>0.22933600000000001</c:v>
                </c:pt>
                <c:pt idx="501" formatCode="0.0000_);[Red]\(0.0000\)">
                  <c:v>0.22933600000000001</c:v>
                </c:pt>
                <c:pt idx="502" formatCode="0.0000_);[Red]\(0.0000\)">
                  <c:v>0.22933600000000001</c:v>
                </c:pt>
                <c:pt idx="503" formatCode="0.0000_);[Red]\(0.0000\)">
                  <c:v>0.21681266666666665</c:v>
                </c:pt>
                <c:pt idx="504" formatCode="0.0000_);[Red]\(0.0000\)">
                  <c:v>0.21681266666666665</c:v>
                </c:pt>
                <c:pt idx="505" formatCode="0.0000_);[Red]\(0.0000\)">
                  <c:v>0.1</c:v>
                </c:pt>
                <c:pt idx="506" formatCode="0.0000_);[Red]\(0.0000\)">
                  <c:v>0.18802600000000003</c:v>
                </c:pt>
                <c:pt idx="507" formatCode="0.0000_);[Red]\(0.0000\)">
                  <c:v>0.2081426666666667</c:v>
                </c:pt>
                <c:pt idx="508" formatCode="0.0000_);[Red]\(0.0000\)">
                  <c:v>0.2081426666666667</c:v>
                </c:pt>
                <c:pt idx="509" formatCode="0.0000_);[Red]\(0.0000\)">
                  <c:v>0.17249933333333334</c:v>
                </c:pt>
                <c:pt idx="510" formatCode="0.0000_);[Red]\(0.0000\)">
                  <c:v>0.19312600000000002</c:v>
                </c:pt>
                <c:pt idx="511" formatCode="0.0000_);[Red]\(0.0000\)">
                  <c:v>0.194656</c:v>
                </c:pt>
                <c:pt idx="512" formatCode="0.0000_);[Red]\(0.0000\)">
                  <c:v>0.196186</c:v>
                </c:pt>
                <c:pt idx="513" formatCode="0.0000_);[Red]\(0.0000\)">
                  <c:v>0.19414600000000001</c:v>
                </c:pt>
                <c:pt idx="514" formatCode="0.0000_);[Red]\(0.0000\)">
                  <c:v>0.19822600000000001</c:v>
                </c:pt>
                <c:pt idx="515" formatCode="0.0000_);[Red]\(0.0000\)">
                  <c:v>0.19850933333333334</c:v>
                </c:pt>
                <c:pt idx="516" formatCode="0.0000_);[Red]\(0.0000\)">
                  <c:v>0.19272933333333334</c:v>
                </c:pt>
                <c:pt idx="517" formatCode="0.0000_);[Red]\(0.0000\)">
                  <c:v>0.19658266666666668</c:v>
                </c:pt>
                <c:pt idx="518" formatCode="0.0000_);[Red]\(0.0000\)">
                  <c:v>0.194656</c:v>
                </c:pt>
                <c:pt idx="519" formatCode="0.0000_);[Red]\(0.0000\)">
                  <c:v>0.19850933333333334</c:v>
                </c:pt>
                <c:pt idx="520" formatCode="0.0000_);[Red]\(0.0000\)">
                  <c:v>0.20332600000000001</c:v>
                </c:pt>
                <c:pt idx="521" formatCode="0.0000_);[Red]\(0.0000\)">
                  <c:v>0.20332600000000001</c:v>
                </c:pt>
                <c:pt idx="522" formatCode="0.0000_);[Red]\(0.0000\)">
                  <c:v>0.20332600000000001</c:v>
                </c:pt>
                <c:pt idx="523" formatCode="0.0000_);[Red]\(0.0000\)">
                  <c:v>0.21862600000000001</c:v>
                </c:pt>
                <c:pt idx="524" formatCode="0.0000_);[Red]\(0.0000\)">
                  <c:v>0.21862600000000001</c:v>
                </c:pt>
                <c:pt idx="525" formatCode="0.0000_);[Red]\(0.0000\)">
                  <c:v>0.22066600000000003</c:v>
                </c:pt>
                <c:pt idx="526" formatCode="0.0000_);[Red]\(0.0000\)">
                  <c:v>0.21862600000000001</c:v>
                </c:pt>
                <c:pt idx="527" formatCode="0.0000_);[Red]\(0.0000\)">
                  <c:v>0.22355600000000003</c:v>
                </c:pt>
                <c:pt idx="528" formatCode="0.0000_);[Red]\(0.0000\)">
                  <c:v>0.22355600000000003</c:v>
                </c:pt>
                <c:pt idx="529" formatCode="0.0000_);[Red]\(0.0000\)">
                  <c:v>0.22259266666666666</c:v>
                </c:pt>
                <c:pt idx="530" formatCode="0.0000_);[Red]\(0.0000\)">
                  <c:v>0.22259266666666666</c:v>
                </c:pt>
                <c:pt idx="531" formatCode="0.0000_);[Red]\(0.0000\)">
                  <c:v>0.22933600000000001</c:v>
                </c:pt>
                <c:pt idx="532" formatCode="0.0000_);[Red]\(0.0000\)">
                  <c:v>0.21046600000000001</c:v>
                </c:pt>
                <c:pt idx="533" formatCode="0.0000_);[Red]\(0.0000\)">
                  <c:v>0.21392266666666668</c:v>
                </c:pt>
                <c:pt idx="534" formatCode="0.0000_);[Red]\(0.0000\)">
                  <c:v>0.2081426666666667</c:v>
                </c:pt>
                <c:pt idx="535" formatCode="0.0000_);[Red]\(0.0000\)">
                  <c:v>0.2081426666666667</c:v>
                </c:pt>
                <c:pt idx="536" formatCode="0.0000_);[Red]\(0.0000\)">
                  <c:v>0.21199600000000002</c:v>
                </c:pt>
                <c:pt idx="537" formatCode="0.0000_);[Red]\(0.0000\)">
                  <c:v>0.21873933333333334</c:v>
                </c:pt>
                <c:pt idx="538" formatCode="0.0000_);[Red]\(0.0000\)">
                  <c:v>0.21681266666666665</c:v>
                </c:pt>
                <c:pt idx="539" formatCode="0.0000_);[Red]\(0.0000\)">
                  <c:v>0.22066600000000003</c:v>
                </c:pt>
                <c:pt idx="540" formatCode="0.0000_);[Red]\(0.0000\)">
                  <c:v>0.21873933333333334</c:v>
                </c:pt>
                <c:pt idx="541" formatCode="0.0000_);[Red]\(0.0000\)">
                  <c:v>0.26452600000000004</c:v>
                </c:pt>
                <c:pt idx="542" formatCode="0.0000_);[Red]\(0.0000\)">
                  <c:v>0.26401600000000003</c:v>
                </c:pt>
                <c:pt idx="543" formatCode="0.0000_);[Red]\(0.0000\)">
                  <c:v>0.28798600000000002</c:v>
                </c:pt>
                <c:pt idx="544" formatCode="0.0000_);[Red]\(0.0000\)">
                  <c:v>0.28594600000000003</c:v>
                </c:pt>
                <c:pt idx="545" formatCode="0.0000_);[Red]\(0.0000\)">
                  <c:v>0.28617266666666663</c:v>
                </c:pt>
                <c:pt idx="546" formatCode="0.0000_);[Red]\(0.0000\)">
                  <c:v>0.31796266666666667</c:v>
                </c:pt>
                <c:pt idx="547" formatCode="0.0000_);[Red]\(0.0000\)">
                  <c:v>0.32085266666666667</c:v>
                </c:pt>
                <c:pt idx="548" formatCode="0.0000_);[Red]\(0.0000\)">
                  <c:v>0.34204599999999996</c:v>
                </c:pt>
                <c:pt idx="549" formatCode="0.0000_);[Red]\(0.0000\)">
                  <c:v>0.34397266666666665</c:v>
                </c:pt>
                <c:pt idx="550" formatCode="0.0000_);[Red]\(0.0000\)">
                  <c:v>0.34686266666666665</c:v>
                </c:pt>
                <c:pt idx="551" formatCode="0.0000_);[Red]\(0.0000\)">
                  <c:v>0.39406600000000003</c:v>
                </c:pt>
                <c:pt idx="552" formatCode="0.0000_);[Red]\(0.0000\)">
                  <c:v>0.40466266666666673</c:v>
                </c:pt>
                <c:pt idx="553" formatCode="0.0000_);[Red]\(0.0000\)">
                  <c:v>0.41140600000000005</c:v>
                </c:pt>
                <c:pt idx="554" formatCode="0.0000_);[Red]\(0.0000\)">
                  <c:v>0.3873226666666667</c:v>
                </c:pt>
                <c:pt idx="555" formatCode="0.0000_);[Red]\(0.0000\)">
                  <c:v>0.3815426666666667</c:v>
                </c:pt>
                <c:pt idx="556" formatCode="0.0000_);[Red]\(0.0000\)">
                  <c:v>0.37672600000000001</c:v>
                </c:pt>
                <c:pt idx="557" formatCode="0.0000_);[Red]\(0.0000\)">
                  <c:v>0.38539599999999996</c:v>
                </c:pt>
                <c:pt idx="558" formatCode="0.0000_);[Red]\(0.0000\)">
                  <c:v>0.36131266666666673</c:v>
                </c:pt>
                <c:pt idx="559" formatCode="0.0000_);[Red]\(0.0000\)">
                  <c:v>0.36420266666666667</c:v>
                </c:pt>
                <c:pt idx="560" formatCode="0.0000_);[Red]\(0.0000\)">
                  <c:v>0.35938599999999998</c:v>
                </c:pt>
                <c:pt idx="561" formatCode="0.0000_);[Red]\(0.0000\)">
                  <c:v>0.3006226666666667</c:v>
                </c:pt>
                <c:pt idx="562" formatCode="0.0000_);[Red]\(0.0000\)">
                  <c:v>0.3006226666666667</c:v>
                </c:pt>
                <c:pt idx="563" formatCode="0.0000_);[Red]\(0.0000\)">
                  <c:v>0.29869600000000002</c:v>
                </c:pt>
                <c:pt idx="564" formatCode="0.0000_);[Red]\(0.0000\)">
                  <c:v>9.3501759999999994</c:v>
                </c:pt>
                <c:pt idx="565" formatCode="0.0000_);[Red]\(0.0000\)">
                  <c:v>12.005604333333332</c:v>
                </c:pt>
                <c:pt idx="566" formatCode="0.0000_);[Red]\(0.0000\)">
                  <c:v>11.193032666666666</c:v>
                </c:pt>
                <c:pt idx="567" formatCode="0.0000_);[Red]\(0.0000\)">
                  <c:v>0.40947933333333331</c:v>
                </c:pt>
                <c:pt idx="568" formatCode="0.0000_);[Red]\(0.0000\)">
                  <c:v>-0.30627733333333329</c:v>
                </c:pt>
                <c:pt idx="569" formatCode="0.0000_);[Red]\(0.0000\)">
                  <c:v>0.24474933333333332</c:v>
                </c:pt>
                <c:pt idx="570" formatCode="0.0000_);[Red]\(0.0000\)">
                  <c:v>0.24667600000000001</c:v>
                </c:pt>
                <c:pt idx="571" formatCode="0.0000_);[Red]\(0.0000\)">
                  <c:v>0.24667600000000001</c:v>
                </c:pt>
                <c:pt idx="572" formatCode="0.0000_);[Red]\(0.0000\)">
                  <c:v>0.24282266666666666</c:v>
                </c:pt>
                <c:pt idx="573" formatCode="0.0000_);[Red]\(0.0000\)">
                  <c:v>0.24474933333333332</c:v>
                </c:pt>
                <c:pt idx="574" formatCode="0.0000_);[Red]\(0.0000\)">
                  <c:v>0.23993266666666668</c:v>
                </c:pt>
                <c:pt idx="575" formatCode="0.0000_);[Red]\(0.0000\)">
                  <c:v>0.23993266666666668</c:v>
                </c:pt>
                <c:pt idx="576" formatCode="0.0000_);[Red]\(0.0000\)">
                  <c:v>0.23993266666666668</c:v>
                </c:pt>
                <c:pt idx="577" formatCode="0.0000_);[Red]\(0.0000\)">
                  <c:v>0.23800600000000002</c:v>
                </c:pt>
                <c:pt idx="579" formatCode="0.0000_);[Red]\(0.0000\)">
                  <c:v>0.23993266666666668</c:v>
                </c:pt>
                <c:pt idx="580" formatCode="0.0000_);[Red]\(0.0000\)">
                  <c:v>0.23800600000000002</c:v>
                </c:pt>
                <c:pt idx="581" formatCode="0.0000_);[Red]\(0.0000\)">
                  <c:v>0.23993266666666668</c:v>
                </c:pt>
                <c:pt idx="582" formatCode="0.0000_);[Red]\(0.0000\)">
                  <c:v>0.23993266666666668</c:v>
                </c:pt>
                <c:pt idx="583" formatCode="0.0000_);[Red]\(0.0000\)">
                  <c:v>0.23607933333333336</c:v>
                </c:pt>
                <c:pt idx="584" formatCode="0.0000_);[Red]\(0.0000\)">
                  <c:v>0.23800600000000002</c:v>
                </c:pt>
                <c:pt idx="585" formatCode="0.0000_);[Red]\(0.0000\)">
                  <c:v>0.23800600000000002</c:v>
                </c:pt>
                <c:pt idx="586" formatCode="0.0000_);[Red]\(0.0000\)">
                  <c:v>0.23607933333333336</c:v>
                </c:pt>
                <c:pt idx="587" formatCode="0.0000_);[Red]\(0.0000\)">
                  <c:v>0.23607933333333336</c:v>
                </c:pt>
                <c:pt idx="588" formatCode="0.0000_);[Red]\(0.0000\)">
                  <c:v>0.24474933333333332</c:v>
                </c:pt>
                <c:pt idx="589" formatCode="0.0000_);[Red]\(0.0000\)">
                  <c:v>0.24474933333333332</c:v>
                </c:pt>
                <c:pt idx="590" formatCode="0.0000_);[Red]\(0.0000\)">
                  <c:v>0.23993266666666668</c:v>
                </c:pt>
                <c:pt idx="591" formatCode="0.0000_);[Red]\(0.0000\)">
                  <c:v>0.24474933333333332</c:v>
                </c:pt>
                <c:pt idx="592" formatCode="0.0000_);[Red]\(0.0000\)">
                  <c:v>0.24282266666666666</c:v>
                </c:pt>
                <c:pt idx="593" formatCode="0.0000_);[Red]\(0.0000\)">
                  <c:v>0.24282266666666666</c:v>
                </c:pt>
                <c:pt idx="594" formatCode="0.0000_);[Red]\(0.0000\)">
                  <c:v>0.24282266666666666</c:v>
                </c:pt>
                <c:pt idx="595" formatCode="0.0000_);[Red]\(0.0000\)">
                  <c:v>0.23993266666666668</c:v>
                </c:pt>
                <c:pt idx="596" formatCode="0.0000_);[Red]\(0.0000\)">
                  <c:v>0.23800600000000002</c:v>
                </c:pt>
                <c:pt idx="597" formatCode="0.0000_);[Red]\(0.0000\)">
                  <c:v>0.23993266666666668</c:v>
                </c:pt>
                <c:pt idx="598" formatCode="0.0000_);[Red]\(0.0000\)">
                  <c:v>0.24474933333333332</c:v>
                </c:pt>
                <c:pt idx="599" formatCode="0.0000_);[Red]\(0.0000\)">
                  <c:v>0.23415266666666668</c:v>
                </c:pt>
                <c:pt idx="600" formatCode="0.0000_);[Red]\(0.0000\)">
                  <c:v>0.24282266666666666</c:v>
                </c:pt>
                <c:pt idx="601" formatCode="0.0000_);[Red]\(0.0000\)">
                  <c:v>0.24474933333333332</c:v>
                </c:pt>
                <c:pt idx="602" formatCode="0.0000_);[Red]\(0.0000\)">
                  <c:v>0.24282266666666666</c:v>
                </c:pt>
                <c:pt idx="603" formatCode="0.0000_);[Red]\(0.0000\)">
                  <c:v>0.23993266666666668</c:v>
                </c:pt>
                <c:pt idx="604" formatCode="0.0000_);[Red]\(0.0000\)">
                  <c:v>0.23800600000000002</c:v>
                </c:pt>
                <c:pt idx="605" formatCode="0.0000_);[Red]\(0.0000\)">
                  <c:v>0.23993266666666668</c:v>
                </c:pt>
                <c:pt idx="606" formatCode="0.0000_);[Red]\(0.0000\)">
                  <c:v>0.23800600000000002</c:v>
                </c:pt>
                <c:pt idx="607" formatCode="0.0000_);[Red]\(0.0000\)">
                  <c:v>0.23993266666666668</c:v>
                </c:pt>
                <c:pt idx="608" formatCode="0.0000_);[Red]\(0.0000\)">
                  <c:v>0.23800600000000002</c:v>
                </c:pt>
                <c:pt idx="609" formatCode="0.0000_);[Red]\(0.0000\)">
                  <c:v>0.23993266666666668</c:v>
                </c:pt>
                <c:pt idx="610" formatCode="0.0000_);[Red]\(0.0000\)">
                  <c:v>0.23993266666666668</c:v>
                </c:pt>
                <c:pt idx="611" formatCode="0.0000_);[Red]\(0.0000\)">
                  <c:v>0.23993266666666668</c:v>
                </c:pt>
                <c:pt idx="612" formatCode="0.0000_);[Red]\(0.0000\)">
                  <c:v>0.23993266666666668</c:v>
                </c:pt>
                <c:pt idx="613" formatCode="0.0000_);[Red]\(0.0000\)">
                  <c:v>0.23607933333333336</c:v>
                </c:pt>
                <c:pt idx="614" formatCode="0.0000_);[Red]\(0.0000\)">
                  <c:v>0.23800600000000002</c:v>
                </c:pt>
                <c:pt idx="615" formatCode="0.0000_);[Red]\(0.0000\)">
                  <c:v>0.23800600000000002</c:v>
                </c:pt>
                <c:pt idx="616" formatCode="0.0000_);[Red]\(0.0000\)">
                  <c:v>0.23993266666666668</c:v>
                </c:pt>
                <c:pt idx="617" formatCode="0.0000_);[Red]\(0.0000\)">
                  <c:v>0.23800600000000002</c:v>
                </c:pt>
                <c:pt idx="618" formatCode="0.0000_);[Red]\(0.0000\)">
                  <c:v>0.23415266666666668</c:v>
                </c:pt>
                <c:pt idx="619" formatCode="0.0000_);[Red]\(0.0000\)">
                  <c:v>0.23126266666666667</c:v>
                </c:pt>
                <c:pt idx="620" formatCode="0.0000_);[Red]\(0.0000\)">
                  <c:v>0.23126266666666667</c:v>
                </c:pt>
                <c:pt idx="621" formatCode="0.0000_);[Red]\(0.0000\)">
                  <c:v>0.23415266666666668</c:v>
                </c:pt>
                <c:pt idx="622" formatCode="0.0000_);[Red]\(0.0000\)">
                  <c:v>0.23126266666666667</c:v>
                </c:pt>
                <c:pt idx="623" formatCode="0.0000_);[Red]\(0.0000\)">
                  <c:v>0.23607933333333336</c:v>
                </c:pt>
                <c:pt idx="624" formatCode="0.0000_);[Red]\(0.0000\)">
                  <c:v>0.23415266666666668</c:v>
                </c:pt>
                <c:pt idx="625" formatCode="0.0000_);[Red]\(0.0000\)">
                  <c:v>0.23607933333333336</c:v>
                </c:pt>
                <c:pt idx="626" formatCode="0.0000_);[Red]\(0.0000\)">
                  <c:v>0.23415266666666668</c:v>
                </c:pt>
                <c:pt idx="627" formatCode="0.0000_);[Red]\(0.0000\)">
                  <c:v>0.23126266666666667</c:v>
                </c:pt>
                <c:pt idx="628" formatCode="0.0000_);[Red]\(0.0000\)">
                  <c:v>0.22933600000000001</c:v>
                </c:pt>
                <c:pt idx="629" formatCode="0.0000_);[Red]\(0.0000\)">
                  <c:v>0.23415266666666668</c:v>
                </c:pt>
                <c:pt idx="630" formatCode="0.0000_);[Red]\(0.0000\)">
                  <c:v>0.23126266666666667</c:v>
                </c:pt>
                <c:pt idx="631" formatCode="0.0000_);[Red]\(0.0000\)">
                  <c:v>0.22740933333333335</c:v>
                </c:pt>
                <c:pt idx="632" formatCode="0.0000_);[Red]\(0.0000\)">
                  <c:v>0.22740933333333335</c:v>
                </c:pt>
                <c:pt idx="633" formatCode="0.0000_);[Red]\(0.0000\)">
                  <c:v>0.23126266666666667</c:v>
                </c:pt>
                <c:pt idx="634" formatCode="0.0000_);[Red]\(0.0000\)">
                  <c:v>0.23415266666666668</c:v>
                </c:pt>
                <c:pt idx="635" formatCode="0.0000_);[Red]\(0.0000\)">
                  <c:v>0.23415266666666668</c:v>
                </c:pt>
                <c:pt idx="636" formatCode="0.0000_);[Red]\(0.0000\)">
                  <c:v>0.23415266666666668</c:v>
                </c:pt>
                <c:pt idx="637" formatCode="0.0000_);[Red]\(0.0000\)">
                  <c:v>0.23415266666666668</c:v>
                </c:pt>
                <c:pt idx="638" formatCode="0.0000_);[Red]\(0.0000\)">
                  <c:v>0.22933600000000001</c:v>
                </c:pt>
                <c:pt idx="639" formatCode="0.0000_);[Red]\(0.0000\)">
                  <c:v>0.22933600000000001</c:v>
                </c:pt>
                <c:pt idx="640" formatCode="0.0000_);[Red]\(0.0000\)">
                  <c:v>0.23800600000000002</c:v>
                </c:pt>
                <c:pt idx="641" formatCode="0.0000_);[Red]\(0.0000\)">
                  <c:v>0.23126266666666667</c:v>
                </c:pt>
                <c:pt idx="642" formatCode="0.0000_);[Red]\(0.0000\)">
                  <c:v>0.23607933333333336</c:v>
                </c:pt>
                <c:pt idx="643" formatCode="0.0000_);[Red]\(0.0000\)">
                  <c:v>0.22933600000000001</c:v>
                </c:pt>
                <c:pt idx="644" formatCode="0.0000_);[Red]\(0.0000\)">
                  <c:v>0.23126266666666667</c:v>
                </c:pt>
                <c:pt idx="645" formatCode="0.0000_);[Red]\(0.0000\)">
                  <c:v>0.22740933333333335</c:v>
                </c:pt>
                <c:pt idx="646" formatCode="0.0000_);[Red]\(0.0000\)">
                  <c:v>0.23126266666666667</c:v>
                </c:pt>
                <c:pt idx="647" formatCode="0.0000_);[Red]\(0.0000\)">
                  <c:v>0.22933600000000001</c:v>
                </c:pt>
                <c:pt idx="648" formatCode="0.0000_);[Red]\(0.0000\)">
                  <c:v>0.22933600000000001</c:v>
                </c:pt>
                <c:pt idx="649" formatCode="0.0000_);[Red]\(0.0000\)">
                  <c:v>0.23126266666666667</c:v>
                </c:pt>
                <c:pt idx="650" formatCode="0.0000_);[Red]\(0.0000\)">
                  <c:v>0.23126266666666667</c:v>
                </c:pt>
                <c:pt idx="651" formatCode="0.0000_);[Red]\(0.0000\)">
                  <c:v>0.23126266666666667</c:v>
                </c:pt>
                <c:pt idx="652" formatCode="0.0000_);[Red]\(0.0000\)">
                  <c:v>0.23126266666666667</c:v>
                </c:pt>
                <c:pt idx="653" formatCode="0.0000_);[Red]\(0.0000\)">
                  <c:v>0.22740933333333335</c:v>
                </c:pt>
                <c:pt idx="654" formatCode="0.0000_);[Red]\(0.0000\)">
                  <c:v>0.22548266666666669</c:v>
                </c:pt>
                <c:pt idx="655" formatCode="0.0000_);[Red]\(0.0000\)">
                  <c:v>0.22548266666666669</c:v>
                </c:pt>
                <c:pt idx="656" formatCode="0.0000_);[Red]\(0.0000\)">
                  <c:v>0.22740933333333335</c:v>
                </c:pt>
                <c:pt idx="657" formatCode="0.0000_);[Red]\(0.0000\)">
                  <c:v>0.22066600000000003</c:v>
                </c:pt>
                <c:pt idx="658" formatCode="0.0000_);[Red]\(0.0000\)">
                  <c:v>0.22259266666666666</c:v>
                </c:pt>
                <c:pt idx="659" formatCode="0.0000_);[Red]\(0.0000\)">
                  <c:v>0.22548266666666669</c:v>
                </c:pt>
                <c:pt idx="660" formatCode="0.0000_);[Red]\(0.0000\)">
                  <c:v>0.22548266666666669</c:v>
                </c:pt>
                <c:pt idx="661" formatCode="0.0000_);[Red]\(0.0000\)">
                  <c:v>0.22259266666666666</c:v>
                </c:pt>
                <c:pt idx="662" formatCode="0.0000_);[Red]\(0.0000\)">
                  <c:v>0.22259266666666666</c:v>
                </c:pt>
                <c:pt idx="663" formatCode="0.0000_);[Red]\(0.0000\)">
                  <c:v>0.22259266666666666</c:v>
                </c:pt>
                <c:pt idx="664" formatCode="0.0000_);[Red]\(0.0000\)">
                  <c:v>0.21873933333333334</c:v>
                </c:pt>
                <c:pt idx="665" formatCode="0.0000_);[Red]\(0.0000\)">
                  <c:v>0.21873933333333334</c:v>
                </c:pt>
                <c:pt idx="666" formatCode="0.0000_);[Red]\(0.0000\)">
                  <c:v>0.22066600000000003</c:v>
                </c:pt>
                <c:pt idx="667" formatCode="0.0000_);[Red]\(0.0000\)">
                  <c:v>0.21392266666666668</c:v>
                </c:pt>
                <c:pt idx="668" formatCode="0.0000_);[Red]\(0.0000\)">
                  <c:v>0.22259266666666666</c:v>
                </c:pt>
                <c:pt idx="669" formatCode="0.0000_);[Red]\(0.0000\)">
                  <c:v>0.22548266666666669</c:v>
                </c:pt>
              </c:numCache>
            </c:numRef>
          </c:yVal>
          <c:smooth val="0"/>
          <c:extLst xmlns:c15="http://schemas.microsoft.com/office/drawing/2012/chart">
            <c:ext xmlns:c16="http://schemas.microsoft.com/office/drawing/2014/chart" uri="{C3380CC4-5D6E-409C-BE32-E72D297353CC}">
              <c16:uniqueId val="{00000000-8C57-4415-87B2-C8FECF9D75B1}"/>
            </c:ext>
          </c:extLst>
        </c:ser>
        <c:ser>
          <c:idx val="3"/>
          <c:order val="1"/>
          <c:tx>
            <c:v>corrected B-system RPV pressure</c:v>
          </c:tx>
          <c:spPr>
            <a:ln w="19050">
              <a:noFill/>
            </a:ln>
          </c:spPr>
          <c:marker>
            <c:symbol val="plus"/>
            <c:size val="9"/>
            <c:spPr>
              <a:noFill/>
              <a:ln w="6350">
                <a:solidFill>
                  <a:srgbClr val="FF0000"/>
                </a:solidFill>
              </a:ln>
              <a:effectLst/>
            </c:spPr>
          </c:marker>
          <c:xVal>
            <c:numRef>
              <c:f>'Adjustment 2'!$A$58:$A$673</c:f>
              <c:numCache>
                <c:formatCode>m/d/yyyy\ h:mm</c:formatCode>
                <c:ptCount val="616"/>
                <c:pt idx="0">
                  <c:v>40615.371527777781</c:v>
                </c:pt>
                <c:pt idx="1">
                  <c:v>40615.378472222219</c:v>
                </c:pt>
                <c:pt idx="2">
                  <c:v>40615.380555555559</c:v>
                </c:pt>
                <c:pt idx="3">
                  <c:v>40615.381944444445</c:v>
                </c:pt>
                <c:pt idx="4">
                  <c:v>40615.385416666664</c:v>
                </c:pt>
                <c:pt idx="5">
                  <c:v>40615.388888888891</c:v>
                </c:pt>
                <c:pt idx="6">
                  <c:v>40615.388888888891</c:v>
                </c:pt>
                <c:pt idx="7">
                  <c:v>40615.390277777777</c:v>
                </c:pt>
                <c:pt idx="8">
                  <c:v>40615.39166666667</c:v>
                </c:pt>
                <c:pt idx="9">
                  <c:v>40615.392361111109</c:v>
                </c:pt>
                <c:pt idx="10">
                  <c:v>40615.393750000003</c:v>
                </c:pt>
                <c:pt idx="11">
                  <c:v>40615.395138888889</c:v>
                </c:pt>
                <c:pt idx="12">
                  <c:v>40615.395833333336</c:v>
                </c:pt>
                <c:pt idx="13">
                  <c:v>40615.397222222222</c:v>
                </c:pt>
                <c:pt idx="14">
                  <c:v>40615.399305555555</c:v>
                </c:pt>
                <c:pt idx="15">
                  <c:v>40615.4</c:v>
                </c:pt>
                <c:pt idx="16">
                  <c:v>40615.400694444441</c:v>
                </c:pt>
                <c:pt idx="17">
                  <c:v>40615.401388888888</c:v>
                </c:pt>
                <c:pt idx="18">
                  <c:v>40615.402777777781</c:v>
                </c:pt>
                <c:pt idx="19">
                  <c:v>40615.40347222222</c:v>
                </c:pt>
                <c:pt idx="20">
                  <c:v>40615.404861111114</c:v>
                </c:pt>
                <c:pt idx="21">
                  <c:v>40615.40625</c:v>
                </c:pt>
                <c:pt idx="22">
                  <c:v>40615.407638888886</c:v>
                </c:pt>
                <c:pt idx="23">
                  <c:v>40615.40902777778</c:v>
                </c:pt>
                <c:pt idx="24">
                  <c:v>40615.411805555559</c:v>
                </c:pt>
                <c:pt idx="25">
                  <c:v>40615.413194444445</c:v>
                </c:pt>
                <c:pt idx="26">
                  <c:v>40615.413888888892</c:v>
                </c:pt>
                <c:pt idx="27">
                  <c:v>40615.415972222225</c:v>
                </c:pt>
                <c:pt idx="28">
                  <c:v>40615.418055555558</c:v>
                </c:pt>
                <c:pt idx="29">
                  <c:v>40615.420138888891</c:v>
                </c:pt>
                <c:pt idx="30">
                  <c:v>40615.421527777777</c:v>
                </c:pt>
                <c:pt idx="31">
                  <c:v>40615.423611111109</c:v>
                </c:pt>
                <c:pt idx="32">
                  <c:v>40615.425694444442</c:v>
                </c:pt>
                <c:pt idx="33">
                  <c:v>40615.427777777775</c:v>
                </c:pt>
                <c:pt idx="34">
                  <c:v>40615.429861111108</c:v>
                </c:pt>
                <c:pt idx="35">
                  <c:v>40615.431944444441</c:v>
                </c:pt>
                <c:pt idx="36">
                  <c:v>40615.435416666667</c:v>
                </c:pt>
                <c:pt idx="37">
                  <c:v>40615.4375</c:v>
                </c:pt>
                <c:pt idx="38">
                  <c:v>40615.440972222219</c:v>
                </c:pt>
                <c:pt idx="39">
                  <c:v>40615.444444444445</c:v>
                </c:pt>
                <c:pt idx="40">
                  <c:v>40615.447916666664</c:v>
                </c:pt>
                <c:pt idx="41">
                  <c:v>40615.451388888891</c:v>
                </c:pt>
                <c:pt idx="42">
                  <c:v>40615.454861111109</c:v>
                </c:pt>
                <c:pt idx="43">
                  <c:v>40615.458333333336</c:v>
                </c:pt>
                <c:pt idx="44">
                  <c:v>40615.461805555555</c:v>
                </c:pt>
                <c:pt idx="45">
                  <c:v>40615.465277777781</c:v>
                </c:pt>
                <c:pt idx="46">
                  <c:v>40615.46875</c:v>
                </c:pt>
                <c:pt idx="47">
                  <c:v>40615.472222222219</c:v>
                </c:pt>
                <c:pt idx="48">
                  <c:v>40615.475694444445</c:v>
                </c:pt>
                <c:pt idx="49">
                  <c:v>40615.479166666664</c:v>
                </c:pt>
                <c:pt idx="50">
                  <c:v>40615.482638888891</c:v>
                </c:pt>
                <c:pt idx="51">
                  <c:v>40615.486111111109</c:v>
                </c:pt>
                <c:pt idx="52">
                  <c:v>40615.493055555555</c:v>
                </c:pt>
                <c:pt idx="53">
                  <c:v>40615.496527777781</c:v>
                </c:pt>
                <c:pt idx="54">
                  <c:v>40615.5</c:v>
                </c:pt>
                <c:pt idx="55">
                  <c:v>40615.503472222219</c:v>
                </c:pt>
                <c:pt idx="56">
                  <c:v>40615.506944444445</c:v>
                </c:pt>
                <c:pt idx="57">
                  <c:v>40615.510416666664</c:v>
                </c:pt>
                <c:pt idx="58">
                  <c:v>40615.513888888891</c:v>
                </c:pt>
                <c:pt idx="59">
                  <c:v>40615.51458333333</c:v>
                </c:pt>
                <c:pt idx="60">
                  <c:v>40615.515277777777</c:v>
                </c:pt>
                <c:pt idx="61">
                  <c:v>40615.517361111109</c:v>
                </c:pt>
                <c:pt idx="62">
                  <c:v>40615.518750000003</c:v>
                </c:pt>
                <c:pt idx="63">
                  <c:v>40615.522916666669</c:v>
                </c:pt>
                <c:pt idx="64">
                  <c:v>40615.524305555555</c:v>
                </c:pt>
                <c:pt idx="65">
                  <c:v>40615.526388888888</c:v>
                </c:pt>
                <c:pt idx="66">
                  <c:v>40615.527777777781</c:v>
                </c:pt>
                <c:pt idx="67">
                  <c:v>40615.529861111114</c:v>
                </c:pt>
                <c:pt idx="68">
                  <c:v>40615.53125</c:v>
                </c:pt>
                <c:pt idx="69">
                  <c:v>40615.532638888886</c:v>
                </c:pt>
                <c:pt idx="70">
                  <c:v>40615.533333333333</c:v>
                </c:pt>
                <c:pt idx="71">
                  <c:v>40615.53402777778</c:v>
                </c:pt>
                <c:pt idx="72">
                  <c:v>40615.534722222219</c:v>
                </c:pt>
                <c:pt idx="73">
                  <c:v>40615.535416666666</c:v>
                </c:pt>
                <c:pt idx="74">
                  <c:v>40615.536111111112</c:v>
                </c:pt>
                <c:pt idx="75">
                  <c:v>40615.538194444445</c:v>
                </c:pt>
                <c:pt idx="76">
                  <c:v>40615.541666666664</c:v>
                </c:pt>
                <c:pt idx="77">
                  <c:v>40615.545138888891</c:v>
                </c:pt>
                <c:pt idx="78">
                  <c:v>40615.548611111109</c:v>
                </c:pt>
                <c:pt idx="79">
                  <c:v>40615.552083333336</c:v>
                </c:pt>
                <c:pt idx="80">
                  <c:v>40615.554166666669</c:v>
                </c:pt>
                <c:pt idx="81">
                  <c:v>40615.559027777781</c:v>
                </c:pt>
                <c:pt idx="82">
                  <c:v>40615.5625</c:v>
                </c:pt>
                <c:pt idx="83">
                  <c:v>40615.565972222219</c:v>
                </c:pt>
                <c:pt idx="84">
                  <c:v>40615.569444444445</c:v>
                </c:pt>
                <c:pt idx="85">
                  <c:v>40615.572916666664</c:v>
                </c:pt>
                <c:pt idx="86">
                  <c:v>40615.576388888891</c:v>
                </c:pt>
                <c:pt idx="87">
                  <c:v>40615.579861111109</c:v>
                </c:pt>
                <c:pt idx="88">
                  <c:v>40615.583333333336</c:v>
                </c:pt>
                <c:pt idx="89">
                  <c:v>40615.586805555555</c:v>
                </c:pt>
                <c:pt idx="90">
                  <c:v>40615.590277777781</c:v>
                </c:pt>
                <c:pt idx="91">
                  <c:v>40615.59375</c:v>
                </c:pt>
                <c:pt idx="92">
                  <c:v>40615.597222222219</c:v>
                </c:pt>
                <c:pt idx="93">
                  <c:v>40615.600694444445</c:v>
                </c:pt>
                <c:pt idx="94">
                  <c:v>40615.604166666664</c:v>
                </c:pt>
                <c:pt idx="95">
                  <c:v>40615.607638888891</c:v>
                </c:pt>
                <c:pt idx="96">
                  <c:v>40615.611111111109</c:v>
                </c:pt>
                <c:pt idx="97">
                  <c:v>40615.614583333336</c:v>
                </c:pt>
                <c:pt idx="98">
                  <c:v>40615.618055555555</c:v>
                </c:pt>
                <c:pt idx="99">
                  <c:v>40615.621527777781</c:v>
                </c:pt>
                <c:pt idx="100">
                  <c:v>40615.625</c:v>
                </c:pt>
                <c:pt idx="101">
                  <c:v>40615.628472222219</c:v>
                </c:pt>
                <c:pt idx="102">
                  <c:v>40615.631944444445</c:v>
                </c:pt>
                <c:pt idx="103">
                  <c:v>40615.635416666664</c:v>
                </c:pt>
                <c:pt idx="104">
                  <c:v>40615.638888888891</c:v>
                </c:pt>
                <c:pt idx="105">
                  <c:v>40615.642361111109</c:v>
                </c:pt>
                <c:pt idx="106">
                  <c:v>40615.645833333336</c:v>
                </c:pt>
                <c:pt idx="107">
                  <c:v>40615.649305555555</c:v>
                </c:pt>
                <c:pt idx="108">
                  <c:v>40615.652777777781</c:v>
                </c:pt>
                <c:pt idx="109">
                  <c:v>40615.65625</c:v>
                </c:pt>
                <c:pt idx="110">
                  <c:v>40615.659722222219</c:v>
                </c:pt>
                <c:pt idx="111">
                  <c:v>40615.663194444445</c:v>
                </c:pt>
                <c:pt idx="112">
                  <c:v>40615.666666666664</c:v>
                </c:pt>
                <c:pt idx="113">
                  <c:v>40615.670138888891</c:v>
                </c:pt>
                <c:pt idx="114">
                  <c:v>40615.673611111109</c:v>
                </c:pt>
                <c:pt idx="115">
                  <c:v>40615.677083333336</c:v>
                </c:pt>
                <c:pt idx="116">
                  <c:v>40615.680555555555</c:v>
                </c:pt>
                <c:pt idx="117">
                  <c:v>40615.684027777781</c:v>
                </c:pt>
                <c:pt idx="118">
                  <c:v>40615.6875</c:v>
                </c:pt>
                <c:pt idx="119">
                  <c:v>40615.690972222219</c:v>
                </c:pt>
                <c:pt idx="120">
                  <c:v>40615.694444444445</c:v>
                </c:pt>
                <c:pt idx="121">
                  <c:v>40615.697916666664</c:v>
                </c:pt>
                <c:pt idx="122">
                  <c:v>40615.701388888891</c:v>
                </c:pt>
                <c:pt idx="123">
                  <c:v>40615.704861111109</c:v>
                </c:pt>
                <c:pt idx="124">
                  <c:v>40615.708333333336</c:v>
                </c:pt>
                <c:pt idx="125">
                  <c:v>40615.711805555555</c:v>
                </c:pt>
                <c:pt idx="126">
                  <c:v>40615.715277777781</c:v>
                </c:pt>
                <c:pt idx="127">
                  <c:v>40615.71875</c:v>
                </c:pt>
                <c:pt idx="128">
                  <c:v>40615.722222222219</c:v>
                </c:pt>
                <c:pt idx="129">
                  <c:v>40615.725694444445</c:v>
                </c:pt>
                <c:pt idx="130">
                  <c:v>40615.729166666664</c:v>
                </c:pt>
                <c:pt idx="131">
                  <c:v>40615.732638888891</c:v>
                </c:pt>
                <c:pt idx="132">
                  <c:v>40615.736111111109</c:v>
                </c:pt>
                <c:pt idx="133">
                  <c:v>40615.739583333336</c:v>
                </c:pt>
                <c:pt idx="134">
                  <c:v>40615.743055555555</c:v>
                </c:pt>
                <c:pt idx="135">
                  <c:v>40615.746527777781</c:v>
                </c:pt>
                <c:pt idx="136">
                  <c:v>40615.75</c:v>
                </c:pt>
                <c:pt idx="137">
                  <c:v>40615.753472222219</c:v>
                </c:pt>
                <c:pt idx="138">
                  <c:v>40615.756944444445</c:v>
                </c:pt>
                <c:pt idx="139">
                  <c:v>40615.760416666664</c:v>
                </c:pt>
                <c:pt idx="140">
                  <c:v>40615.763888888891</c:v>
                </c:pt>
                <c:pt idx="141">
                  <c:v>40615.767361111109</c:v>
                </c:pt>
                <c:pt idx="142">
                  <c:v>40615.770833333336</c:v>
                </c:pt>
                <c:pt idx="143">
                  <c:v>40615.774305555555</c:v>
                </c:pt>
                <c:pt idx="144">
                  <c:v>40615.777777777781</c:v>
                </c:pt>
                <c:pt idx="145">
                  <c:v>40615.78125</c:v>
                </c:pt>
                <c:pt idx="146">
                  <c:v>40615.784722222219</c:v>
                </c:pt>
                <c:pt idx="147">
                  <c:v>40615.788194444445</c:v>
                </c:pt>
                <c:pt idx="148">
                  <c:v>40615.791666666664</c:v>
                </c:pt>
                <c:pt idx="149">
                  <c:v>40615.795138888891</c:v>
                </c:pt>
                <c:pt idx="150">
                  <c:v>40615.798611111109</c:v>
                </c:pt>
                <c:pt idx="151">
                  <c:v>40615.802083333336</c:v>
                </c:pt>
                <c:pt idx="152">
                  <c:v>40615.805555555555</c:v>
                </c:pt>
                <c:pt idx="153">
                  <c:v>40615.809027777781</c:v>
                </c:pt>
                <c:pt idx="154">
                  <c:v>40615.8125</c:v>
                </c:pt>
                <c:pt idx="155">
                  <c:v>40615.815972222219</c:v>
                </c:pt>
                <c:pt idx="156">
                  <c:v>40615.819444444445</c:v>
                </c:pt>
                <c:pt idx="157">
                  <c:v>40615.822916666664</c:v>
                </c:pt>
                <c:pt idx="158">
                  <c:v>40615.826388888891</c:v>
                </c:pt>
                <c:pt idx="159">
                  <c:v>40615.829861111109</c:v>
                </c:pt>
                <c:pt idx="160">
                  <c:v>40615.833333333336</c:v>
                </c:pt>
                <c:pt idx="161">
                  <c:v>40615.836805555555</c:v>
                </c:pt>
                <c:pt idx="162">
                  <c:v>40615.840277777781</c:v>
                </c:pt>
                <c:pt idx="163">
                  <c:v>40615.84375</c:v>
                </c:pt>
                <c:pt idx="164">
                  <c:v>40615.847222222219</c:v>
                </c:pt>
                <c:pt idx="165">
                  <c:v>40615.850694444445</c:v>
                </c:pt>
                <c:pt idx="166">
                  <c:v>40615.854166666664</c:v>
                </c:pt>
                <c:pt idx="167">
                  <c:v>40615.857638888891</c:v>
                </c:pt>
                <c:pt idx="168">
                  <c:v>40615.861111111109</c:v>
                </c:pt>
                <c:pt idx="169">
                  <c:v>40615.864583333336</c:v>
                </c:pt>
                <c:pt idx="170">
                  <c:v>40615.868055555555</c:v>
                </c:pt>
                <c:pt idx="171">
                  <c:v>40615.871527777781</c:v>
                </c:pt>
                <c:pt idx="172">
                  <c:v>40615.875</c:v>
                </c:pt>
                <c:pt idx="173">
                  <c:v>40615.878472222219</c:v>
                </c:pt>
                <c:pt idx="174">
                  <c:v>40615.881944444445</c:v>
                </c:pt>
                <c:pt idx="175">
                  <c:v>40615.885416666664</c:v>
                </c:pt>
                <c:pt idx="176">
                  <c:v>40615.888888888891</c:v>
                </c:pt>
                <c:pt idx="177">
                  <c:v>40615.892361111109</c:v>
                </c:pt>
                <c:pt idx="178">
                  <c:v>40615.895833333336</c:v>
                </c:pt>
                <c:pt idx="179">
                  <c:v>40615.899305555555</c:v>
                </c:pt>
                <c:pt idx="180">
                  <c:v>40615.902777777781</c:v>
                </c:pt>
                <c:pt idx="181">
                  <c:v>40615.90625</c:v>
                </c:pt>
                <c:pt idx="182">
                  <c:v>40615.909722222219</c:v>
                </c:pt>
                <c:pt idx="183">
                  <c:v>40615.913194444445</c:v>
                </c:pt>
                <c:pt idx="184">
                  <c:v>40615.916666666664</c:v>
                </c:pt>
                <c:pt idx="185">
                  <c:v>40615.920138888891</c:v>
                </c:pt>
                <c:pt idx="186">
                  <c:v>40615.923611111109</c:v>
                </c:pt>
                <c:pt idx="187">
                  <c:v>40615.927083333336</c:v>
                </c:pt>
                <c:pt idx="188">
                  <c:v>40615.930555555555</c:v>
                </c:pt>
                <c:pt idx="189">
                  <c:v>40615.934027777781</c:v>
                </c:pt>
                <c:pt idx="190">
                  <c:v>40615.9375</c:v>
                </c:pt>
                <c:pt idx="191">
                  <c:v>40615.940972222219</c:v>
                </c:pt>
                <c:pt idx="192">
                  <c:v>40615.944444444445</c:v>
                </c:pt>
                <c:pt idx="193">
                  <c:v>40615.947916666664</c:v>
                </c:pt>
                <c:pt idx="194">
                  <c:v>40615.951388773145</c:v>
                </c:pt>
                <c:pt idx="195">
                  <c:v>40615.954860937498</c:v>
                </c:pt>
                <c:pt idx="196">
                  <c:v>40615.958333333336</c:v>
                </c:pt>
                <c:pt idx="197">
                  <c:v>40615.961805555555</c:v>
                </c:pt>
                <c:pt idx="198">
                  <c:v>40615.965277777781</c:v>
                </c:pt>
                <c:pt idx="199">
                  <c:v>40615.96875</c:v>
                </c:pt>
                <c:pt idx="200">
                  <c:v>40615.972222222219</c:v>
                </c:pt>
                <c:pt idx="201">
                  <c:v>40615.975694444445</c:v>
                </c:pt>
                <c:pt idx="202">
                  <c:v>40615.979166666664</c:v>
                </c:pt>
                <c:pt idx="203">
                  <c:v>40615.986111111109</c:v>
                </c:pt>
                <c:pt idx="204">
                  <c:v>40615.993055555555</c:v>
                </c:pt>
                <c:pt idx="205">
                  <c:v>40616</c:v>
                </c:pt>
                <c:pt idx="206">
                  <c:v>40616.006944444445</c:v>
                </c:pt>
                <c:pt idx="207">
                  <c:v>40616.013888888891</c:v>
                </c:pt>
                <c:pt idx="208">
                  <c:v>40616.020833333336</c:v>
                </c:pt>
                <c:pt idx="209">
                  <c:v>40616.027777777781</c:v>
                </c:pt>
                <c:pt idx="210">
                  <c:v>40616.034722222219</c:v>
                </c:pt>
                <c:pt idx="211">
                  <c:v>40616.041666666664</c:v>
                </c:pt>
                <c:pt idx="212">
                  <c:v>40616.048611111109</c:v>
                </c:pt>
                <c:pt idx="213">
                  <c:v>40616.055555555555</c:v>
                </c:pt>
                <c:pt idx="214">
                  <c:v>40616.0625</c:v>
                </c:pt>
                <c:pt idx="215">
                  <c:v>40616.069444444445</c:v>
                </c:pt>
                <c:pt idx="216">
                  <c:v>40616.076388888891</c:v>
                </c:pt>
                <c:pt idx="217">
                  <c:v>40616.083333333336</c:v>
                </c:pt>
                <c:pt idx="218">
                  <c:v>40616.090277777781</c:v>
                </c:pt>
                <c:pt idx="219">
                  <c:v>40616.104166666664</c:v>
                </c:pt>
                <c:pt idx="220">
                  <c:v>40616.114583333336</c:v>
                </c:pt>
                <c:pt idx="221">
                  <c:v>40616.118055555555</c:v>
                </c:pt>
                <c:pt idx="222">
                  <c:v>40616.125</c:v>
                </c:pt>
                <c:pt idx="223">
                  <c:v>40616.131944444445</c:v>
                </c:pt>
                <c:pt idx="224">
                  <c:v>40616.135416666664</c:v>
                </c:pt>
                <c:pt idx="225">
                  <c:v>40616.138888888891</c:v>
                </c:pt>
                <c:pt idx="226">
                  <c:v>40616.145833333336</c:v>
                </c:pt>
                <c:pt idx="227">
                  <c:v>40616.152777777781</c:v>
                </c:pt>
                <c:pt idx="228">
                  <c:v>40616.159722222219</c:v>
                </c:pt>
                <c:pt idx="229">
                  <c:v>40616.166666666664</c:v>
                </c:pt>
                <c:pt idx="230">
                  <c:v>40616.173611111109</c:v>
                </c:pt>
                <c:pt idx="231">
                  <c:v>40616.180555555555</c:v>
                </c:pt>
                <c:pt idx="232">
                  <c:v>40616.1875</c:v>
                </c:pt>
                <c:pt idx="233">
                  <c:v>40616.194444444445</c:v>
                </c:pt>
                <c:pt idx="234">
                  <c:v>40616.201388888891</c:v>
                </c:pt>
                <c:pt idx="235">
                  <c:v>40616.208333333336</c:v>
                </c:pt>
                <c:pt idx="236">
                  <c:v>40616.215277777781</c:v>
                </c:pt>
                <c:pt idx="237">
                  <c:v>40616.222222222219</c:v>
                </c:pt>
                <c:pt idx="238">
                  <c:v>40616.229166666664</c:v>
                </c:pt>
                <c:pt idx="239">
                  <c:v>40616.236111111109</c:v>
                </c:pt>
                <c:pt idx="240">
                  <c:v>40616.243055555555</c:v>
                </c:pt>
                <c:pt idx="241">
                  <c:v>40616.25</c:v>
                </c:pt>
                <c:pt idx="242">
                  <c:v>40616.256944444445</c:v>
                </c:pt>
                <c:pt idx="243">
                  <c:v>40616.263888888891</c:v>
                </c:pt>
                <c:pt idx="244">
                  <c:v>40616.270833333336</c:v>
                </c:pt>
                <c:pt idx="245">
                  <c:v>40616.274305555555</c:v>
                </c:pt>
                <c:pt idx="246">
                  <c:v>40616.277777777781</c:v>
                </c:pt>
                <c:pt idx="247">
                  <c:v>40616.28125</c:v>
                </c:pt>
                <c:pt idx="248">
                  <c:v>40616.284722222219</c:v>
                </c:pt>
                <c:pt idx="249">
                  <c:v>40616.288194444445</c:v>
                </c:pt>
                <c:pt idx="250">
                  <c:v>40616.291666666664</c:v>
                </c:pt>
                <c:pt idx="251">
                  <c:v>40616.295138888891</c:v>
                </c:pt>
                <c:pt idx="252">
                  <c:v>40616.298611111109</c:v>
                </c:pt>
                <c:pt idx="253">
                  <c:v>40616.302083333336</c:v>
                </c:pt>
                <c:pt idx="254">
                  <c:v>40616.305555555555</c:v>
                </c:pt>
                <c:pt idx="255">
                  <c:v>40616.309027777781</c:v>
                </c:pt>
                <c:pt idx="256">
                  <c:v>40616.3125</c:v>
                </c:pt>
                <c:pt idx="257">
                  <c:v>40616.315972222219</c:v>
                </c:pt>
                <c:pt idx="258">
                  <c:v>40616.319444444445</c:v>
                </c:pt>
                <c:pt idx="259">
                  <c:v>40616.322916666664</c:v>
                </c:pt>
                <c:pt idx="260">
                  <c:v>40616.326388888891</c:v>
                </c:pt>
                <c:pt idx="261">
                  <c:v>40616.333333333336</c:v>
                </c:pt>
                <c:pt idx="262">
                  <c:v>40616.336805555555</c:v>
                </c:pt>
                <c:pt idx="263">
                  <c:v>40616.340277777781</c:v>
                </c:pt>
                <c:pt idx="264">
                  <c:v>40616.34375</c:v>
                </c:pt>
                <c:pt idx="265">
                  <c:v>40616.347222222219</c:v>
                </c:pt>
                <c:pt idx="266">
                  <c:v>40616.354166666664</c:v>
                </c:pt>
                <c:pt idx="267">
                  <c:v>40616.361111111109</c:v>
                </c:pt>
                <c:pt idx="268">
                  <c:v>40616.364583333336</c:v>
                </c:pt>
                <c:pt idx="269">
                  <c:v>40616.371527777781</c:v>
                </c:pt>
                <c:pt idx="270">
                  <c:v>40616.378472222219</c:v>
                </c:pt>
                <c:pt idx="271">
                  <c:v>40616.381944444445</c:v>
                </c:pt>
                <c:pt idx="272">
                  <c:v>40616.385416666664</c:v>
                </c:pt>
                <c:pt idx="273">
                  <c:v>40616.388888888891</c:v>
                </c:pt>
                <c:pt idx="274">
                  <c:v>40616.392361111109</c:v>
                </c:pt>
                <c:pt idx="275">
                  <c:v>40616.395833333336</c:v>
                </c:pt>
                <c:pt idx="276">
                  <c:v>40616.399305555555</c:v>
                </c:pt>
                <c:pt idx="277">
                  <c:v>40616.402777777781</c:v>
                </c:pt>
                <c:pt idx="278">
                  <c:v>40616.40625</c:v>
                </c:pt>
                <c:pt idx="279">
                  <c:v>40616.409722222219</c:v>
                </c:pt>
                <c:pt idx="280">
                  <c:v>40616.413194444445</c:v>
                </c:pt>
                <c:pt idx="281">
                  <c:v>40616.416666666664</c:v>
                </c:pt>
                <c:pt idx="282">
                  <c:v>40616.420138888891</c:v>
                </c:pt>
                <c:pt idx="283">
                  <c:v>40616.423611111109</c:v>
                </c:pt>
                <c:pt idx="284">
                  <c:v>40616.427083333336</c:v>
                </c:pt>
                <c:pt idx="285">
                  <c:v>40616.430555555555</c:v>
                </c:pt>
                <c:pt idx="286">
                  <c:v>40616.434027777781</c:v>
                </c:pt>
                <c:pt idx="287">
                  <c:v>40616.4375</c:v>
                </c:pt>
                <c:pt idx="288">
                  <c:v>40616.440972222219</c:v>
                </c:pt>
                <c:pt idx="289">
                  <c:v>40616.444444444445</c:v>
                </c:pt>
                <c:pt idx="290">
                  <c:v>40616.447916666664</c:v>
                </c:pt>
                <c:pt idx="291">
                  <c:v>40616.451388888891</c:v>
                </c:pt>
                <c:pt idx="292">
                  <c:v>40616.454861111109</c:v>
                </c:pt>
                <c:pt idx="293">
                  <c:v>40616.459722222222</c:v>
                </c:pt>
                <c:pt idx="294">
                  <c:v>40616.46875</c:v>
                </c:pt>
                <c:pt idx="295">
                  <c:v>40616.472222222219</c:v>
                </c:pt>
                <c:pt idx="296">
                  <c:v>40616.475694444445</c:v>
                </c:pt>
                <c:pt idx="297">
                  <c:v>40616.479166666664</c:v>
                </c:pt>
                <c:pt idx="298">
                  <c:v>40616.482638888891</c:v>
                </c:pt>
                <c:pt idx="299">
                  <c:v>40616.489583333336</c:v>
                </c:pt>
                <c:pt idx="300">
                  <c:v>40616.496527777781</c:v>
                </c:pt>
                <c:pt idx="301">
                  <c:v>40616.503472222219</c:v>
                </c:pt>
                <c:pt idx="302">
                  <c:v>40616.510416666664</c:v>
                </c:pt>
                <c:pt idx="303">
                  <c:v>40616.520833333336</c:v>
                </c:pt>
                <c:pt idx="304">
                  <c:v>40616.527777777781</c:v>
                </c:pt>
                <c:pt idx="305">
                  <c:v>40616.534722222219</c:v>
                </c:pt>
                <c:pt idx="306">
                  <c:v>40616.541666666664</c:v>
                </c:pt>
                <c:pt idx="307">
                  <c:v>40616.548611111109</c:v>
                </c:pt>
                <c:pt idx="308">
                  <c:v>40616.555555555555</c:v>
                </c:pt>
                <c:pt idx="309">
                  <c:v>40616.5625</c:v>
                </c:pt>
                <c:pt idx="310">
                  <c:v>40616.569444444445</c:v>
                </c:pt>
                <c:pt idx="311">
                  <c:v>40616.576388888891</c:v>
                </c:pt>
                <c:pt idx="312">
                  <c:v>40616.583333333336</c:v>
                </c:pt>
                <c:pt idx="313">
                  <c:v>40616.590277777781</c:v>
                </c:pt>
                <c:pt idx="314">
                  <c:v>40616.597222222219</c:v>
                </c:pt>
                <c:pt idx="315">
                  <c:v>40616.604166666664</c:v>
                </c:pt>
                <c:pt idx="316">
                  <c:v>40616.611111111109</c:v>
                </c:pt>
                <c:pt idx="317">
                  <c:v>40616.618055555555</c:v>
                </c:pt>
                <c:pt idx="318">
                  <c:v>40616.625</c:v>
                </c:pt>
                <c:pt idx="319">
                  <c:v>40616.631944444445</c:v>
                </c:pt>
                <c:pt idx="320">
                  <c:v>40616.638888888891</c:v>
                </c:pt>
                <c:pt idx="321">
                  <c:v>40616.645833333336</c:v>
                </c:pt>
                <c:pt idx="322">
                  <c:v>40616.652777777781</c:v>
                </c:pt>
                <c:pt idx="323">
                  <c:v>40616.659722222219</c:v>
                </c:pt>
                <c:pt idx="324">
                  <c:v>40616.666666666664</c:v>
                </c:pt>
                <c:pt idx="325">
                  <c:v>40616.673611111109</c:v>
                </c:pt>
                <c:pt idx="326">
                  <c:v>40616.680555555555</c:v>
                </c:pt>
                <c:pt idx="327">
                  <c:v>40616.6875</c:v>
                </c:pt>
                <c:pt idx="328">
                  <c:v>40616.694444444445</c:v>
                </c:pt>
                <c:pt idx="329">
                  <c:v>40616.701388888891</c:v>
                </c:pt>
                <c:pt idx="330">
                  <c:v>40616.708333333336</c:v>
                </c:pt>
                <c:pt idx="331">
                  <c:v>40616.715277777781</c:v>
                </c:pt>
                <c:pt idx="332">
                  <c:v>40616.722222222219</c:v>
                </c:pt>
                <c:pt idx="333">
                  <c:v>40616.729166666664</c:v>
                </c:pt>
                <c:pt idx="334">
                  <c:v>40616.736111111109</c:v>
                </c:pt>
                <c:pt idx="335">
                  <c:v>40616.743055555555</c:v>
                </c:pt>
                <c:pt idx="336">
                  <c:v>40616.75</c:v>
                </c:pt>
                <c:pt idx="337">
                  <c:v>40616.756944444445</c:v>
                </c:pt>
                <c:pt idx="338">
                  <c:v>40616.763888888891</c:v>
                </c:pt>
                <c:pt idx="339">
                  <c:v>40616.770833333336</c:v>
                </c:pt>
                <c:pt idx="340">
                  <c:v>40616.777777777781</c:v>
                </c:pt>
                <c:pt idx="341">
                  <c:v>40616.784722222219</c:v>
                </c:pt>
                <c:pt idx="342">
                  <c:v>40616.791666666664</c:v>
                </c:pt>
                <c:pt idx="343">
                  <c:v>40616.798611111109</c:v>
                </c:pt>
                <c:pt idx="344">
                  <c:v>40616.805555555555</c:v>
                </c:pt>
                <c:pt idx="345">
                  <c:v>40616.8125</c:v>
                </c:pt>
                <c:pt idx="346">
                  <c:v>40616.819444444445</c:v>
                </c:pt>
                <c:pt idx="347">
                  <c:v>40616.826388888891</c:v>
                </c:pt>
                <c:pt idx="348">
                  <c:v>40616.833333333336</c:v>
                </c:pt>
                <c:pt idx="349">
                  <c:v>40616.840277777781</c:v>
                </c:pt>
                <c:pt idx="350">
                  <c:v>40616.847222222219</c:v>
                </c:pt>
                <c:pt idx="351">
                  <c:v>40616.854166666664</c:v>
                </c:pt>
                <c:pt idx="352">
                  <c:v>40616.861111111109</c:v>
                </c:pt>
                <c:pt idx="353">
                  <c:v>40616.868055555555</c:v>
                </c:pt>
                <c:pt idx="354">
                  <c:v>40616.875</c:v>
                </c:pt>
                <c:pt idx="355">
                  <c:v>40616.881944444445</c:v>
                </c:pt>
                <c:pt idx="356">
                  <c:v>40616.888888888891</c:v>
                </c:pt>
                <c:pt idx="357">
                  <c:v>40616.895833333336</c:v>
                </c:pt>
                <c:pt idx="358">
                  <c:v>40616.902777777781</c:v>
                </c:pt>
                <c:pt idx="359">
                  <c:v>40616.90625</c:v>
                </c:pt>
                <c:pt idx="360">
                  <c:v>40616.916666666664</c:v>
                </c:pt>
                <c:pt idx="361">
                  <c:v>40616.927083333336</c:v>
                </c:pt>
                <c:pt idx="362">
                  <c:v>40616.9375</c:v>
                </c:pt>
                <c:pt idx="363">
                  <c:v>40616.944444444445</c:v>
                </c:pt>
                <c:pt idx="364">
                  <c:v>40616.947916666664</c:v>
                </c:pt>
                <c:pt idx="365">
                  <c:v>40616.958333333336</c:v>
                </c:pt>
                <c:pt idx="366">
                  <c:v>40616.96875</c:v>
                </c:pt>
                <c:pt idx="367">
                  <c:v>40616.979166666664</c:v>
                </c:pt>
                <c:pt idx="368">
                  <c:v>40616.989583333336</c:v>
                </c:pt>
                <c:pt idx="369">
                  <c:v>40617</c:v>
                </c:pt>
                <c:pt idx="370">
                  <c:v>40617.010416666664</c:v>
                </c:pt>
                <c:pt idx="371">
                  <c:v>40617.020833333336</c:v>
                </c:pt>
                <c:pt idx="372">
                  <c:v>40617.03125</c:v>
                </c:pt>
                <c:pt idx="373">
                  <c:v>40617.041666666664</c:v>
                </c:pt>
                <c:pt idx="374">
                  <c:v>40617.052083333336</c:v>
                </c:pt>
                <c:pt idx="375">
                  <c:v>40617.0625</c:v>
                </c:pt>
                <c:pt idx="376">
                  <c:v>40617.072916666664</c:v>
                </c:pt>
                <c:pt idx="377">
                  <c:v>40617.083333333336</c:v>
                </c:pt>
                <c:pt idx="378">
                  <c:v>40617.09375</c:v>
                </c:pt>
                <c:pt idx="379">
                  <c:v>40617.104166666664</c:v>
                </c:pt>
                <c:pt idx="380">
                  <c:v>40617.114583333336</c:v>
                </c:pt>
                <c:pt idx="381">
                  <c:v>40617.125</c:v>
                </c:pt>
                <c:pt idx="382">
                  <c:v>40617.131944444445</c:v>
                </c:pt>
                <c:pt idx="383">
                  <c:v>40617.15625</c:v>
                </c:pt>
                <c:pt idx="384">
                  <c:v>40617.166666666664</c:v>
                </c:pt>
                <c:pt idx="385">
                  <c:v>40617.177083333336</c:v>
                </c:pt>
                <c:pt idx="386">
                  <c:v>40617.1875</c:v>
                </c:pt>
                <c:pt idx="387">
                  <c:v>40617.199305555558</c:v>
                </c:pt>
                <c:pt idx="388">
                  <c:v>40617.208333333336</c:v>
                </c:pt>
                <c:pt idx="389">
                  <c:v>40617.21875</c:v>
                </c:pt>
                <c:pt idx="390">
                  <c:v>40617.229166666664</c:v>
                </c:pt>
                <c:pt idx="391">
                  <c:v>40617.239583333336</c:v>
                </c:pt>
                <c:pt idx="392">
                  <c:v>40617.25</c:v>
                </c:pt>
                <c:pt idx="393">
                  <c:v>40617.260416666664</c:v>
                </c:pt>
                <c:pt idx="394">
                  <c:v>40617.472222222219</c:v>
                </c:pt>
                <c:pt idx="395">
                  <c:v>40617.479166666664</c:v>
                </c:pt>
                <c:pt idx="396">
                  <c:v>40617.493055555555</c:v>
                </c:pt>
                <c:pt idx="397">
                  <c:v>40617.541666666664</c:v>
                </c:pt>
                <c:pt idx="398">
                  <c:v>40617.666666666664</c:v>
                </c:pt>
                <c:pt idx="399">
                  <c:v>40617.864583333336</c:v>
                </c:pt>
                <c:pt idx="400">
                  <c:v>40617.871527777781</c:v>
                </c:pt>
                <c:pt idx="401">
                  <c:v>40617.878472222219</c:v>
                </c:pt>
                <c:pt idx="402">
                  <c:v>40618.065972222219</c:v>
                </c:pt>
                <c:pt idx="403">
                  <c:v>40618.086805555555</c:v>
                </c:pt>
                <c:pt idx="404">
                  <c:v>40618.097222222219</c:v>
                </c:pt>
                <c:pt idx="405">
                  <c:v>40618.260416666664</c:v>
                </c:pt>
                <c:pt idx="406">
                  <c:v>40618.381944444445</c:v>
                </c:pt>
                <c:pt idx="407">
                  <c:v>40618.388888888891</c:v>
                </c:pt>
                <c:pt idx="408">
                  <c:v>40618.395833333336</c:v>
                </c:pt>
                <c:pt idx="409">
                  <c:v>40618.402777777781</c:v>
                </c:pt>
                <c:pt idx="410">
                  <c:v>40618.413194444445</c:v>
                </c:pt>
                <c:pt idx="411">
                  <c:v>40618.416666666664</c:v>
                </c:pt>
                <c:pt idx="412">
                  <c:v>40618.423611111109</c:v>
                </c:pt>
                <c:pt idx="413">
                  <c:v>40618.430555555555</c:v>
                </c:pt>
                <c:pt idx="414">
                  <c:v>40618.4375</c:v>
                </c:pt>
                <c:pt idx="415">
                  <c:v>40618.489583333336</c:v>
                </c:pt>
                <c:pt idx="416">
                  <c:v>40618.513888888891</c:v>
                </c:pt>
                <c:pt idx="417">
                  <c:v>40618.51666666667</c:v>
                </c:pt>
                <c:pt idx="418">
                  <c:v>40618.524305555555</c:v>
                </c:pt>
                <c:pt idx="419">
                  <c:v>40618.527777777781</c:v>
                </c:pt>
                <c:pt idx="420">
                  <c:v>40618.53125</c:v>
                </c:pt>
                <c:pt idx="421">
                  <c:v>40618.607638888891</c:v>
                </c:pt>
                <c:pt idx="422">
                  <c:v>40618.614583333336</c:v>
                </c:pt>
                <c:pt idx="423">
                  <c:v>40618.809027777781</c:v>
                </c:pt>
                <c:pt idx="424">
                  <c:v>40618.861111111109</c:v>
                </c:pt>
                <c:pt idx="425">
                  <c:v>40618.993055555555</c:v>
                </c:pt>
                <c:pt idx="426">
                  <c:v>40618.993750000001</c:v>
                </c:pt>
                <c:pt idx="427">
                  <c:v>40619.004861111112</c:v>
                </c:pt>
                <c:pt idx="428">
                  <c:v>40619.128472222219</c:v>
                </c:pt>
                <c:pt idx="429">
                  <c:v>40619.138888888891</c:v>
                </c:pt>
                <c:pt idx="430">
                  <c:v>40619.166666666664</c:v>
                </c:pt>
                <c:pt idx="431">
                  <c:v>40619.260416666664</c:v>
                </c:pt>
                <c:pt idx="432">
                  <c:v>40619.270833333336</c:v>
                </c:pt>
                <c:pt idx="433">
                  <c:v>40619.28125</c:v>
                </c:pt>
                <c:pt idx="434">
                  <c:v>40619.284722222219</c:v>
                </c:pt>
                <c:pt idx="435">
                  <c:v>40619.288194444445</c:v>
                </c:pt>
                <c:pt idx="436">
                  <c:v>40619.291666666664</c:v>
                </c:pt>
                <c:pt idx="437">
                  <c:v>40619.295138888891</c:v>
                </c:pt>
                <c:pt idx="438">
                  <c:v>40619.298611111109</c:v>
                </c:pt>
                <c:pt idx="439">
                  <c:v>40619.302083333336</c:v>
                </c:pt>
                <c:pt idx="440">
                  <c:v>40619.305555555555</c:v>
                </c:pt>
                <c:pt idx="441">
                  <c:v>40619.309027777781</c:v>
                </c:pt>
                <c:pt idx="442">
                  <c:v>40619.3125</c:v>
                </c:pt>
                <c:pt idx="443">
                  <c:v>40619.315972222219</c:v>
                </c:pt>
                <c:pt idx="444">
                  <c:v>40619.322916666664</c:v>
                </c:pt>
                <c:pt idx="445">
                  <c:v>40619.329861111109</c:v>
                </c:pt>
                <c:pt idx="446">
                  <c:v>40619.34375</c:v>
                </c:pt>
                <c:pt idx="447">
                  <c:v>40619.354166666664</c:v>
                </c:pt>
                <c:pt idx="448">
                  <c:v>40619.364583333336</c:v>
                </c:pt>
                <c:pt idx="449">
                  <c:v>40619.462500000001</c:v>
                </c:pt>
                <c:pt idx="450">
                  <c:v>40619.465277777781</c:v>
                </c:pt>
                <c:pt idx="451">
                  <c:v>40619.673611111109</c:v>
                </c:pt>
                <c:pt idx="452">
                  <c:v>40619.678472222222</c:v>
                </c:pt>
                <c:pt idx="453">
                  <c:v>40619.684027777781</c:v>
                </c:pt>
                <c:pt idx="454">
                  <c:v>40619.690972222219</c:v>
                </c:pt>
                <c:pt idx="455">
                  <c:v>40619.899305555555</c:v>
                </c:pt>
                <c:pt idx="456">
                  <c:v>40619.909722222219</c:v>
                </c:pt>
                <c:pt idx="457">
                  <c:v>40619.916666666664</c:v>
                </c:pt>
                <c:pt idx="458">
                  <c:v>40620.083333333336</c:v>
                </c:pt>
                <c:pt idx="459">
                  <c:v>40620.097222222219</c:v>
                </c:pt>
                <c:pt idx="460">
                  <c:v>40620.104166666664</c:v>
                </c:pt>
                <c:pt idx="461">
                  <c:v>40620.114583333336</c:v>
                </c:pt>
                <c:pt idx="462">
                  <c:v>40620.305555555555</c:v>
                </c:pt>
                <c:pt idx="463">
                  <c:v>40620.3125</c:v>
                </c:pt>
                <c:pt idx="464">
                  <c:v>40620.326388888891</c:v>
                </c:pt>
                <c:pt idx="465">
                  <c:v>40620.333333333336</c:v>
                </c:pt>
                <c:pt idx="466">
                  <c:v>40620.493055555555</c:v>
                </c:pt>
                <c:pt idx="467">
                  <c:v>40620.510416666664</c:v>
                </c:pt>
                <c:pt idx="468">
                  <c:v>40620.524305555555</c:v>
                </c:pt>
                <c:pt idx="469">
                  <c:v>40620.65625</c:v>
                </c:pt>
                <c:pt idx="470">
                  <c:v>40620.663194444445</c:v>
                </c:pt>
                <c:pt idx="471">
                  <c:v>40620.868055555555</c:v>
                </c:pt>
                <c:pt idx="472">
                  <c:v>40620.878472222219</c:v>
                </c:pt>
                <c:pt idx="473">
                  <c:v>40621.090277777781</c:v>
                </c:pt>
                <c:pt idx="474">
                  <c:v>40621.100694444445</c:v>
                </c:pt>
                <c:pt idx="475">
                  <c:v>40621.111111111109</c:v>
                </c:pt>
                <c:pt idx="476">
                  <c:v>40621.121527777781</c:v>
                </c:pt>
                <c:pt idx="477">
                  <c:v>40621.132638888892</c:v>
                </c:pt>
                <c:pt idx="478">
                  <c:v>40621.194444444445</c:v>
                </c:pt>
                <c:pt idx="479">
                  <c:v>40621.236111111109</c:v>
                </c:pt>
                <c:pt idx="480">
                  <c:v>40621.25</c:v>
                </c:pt>
                <c:pt idx="481">
                  <c:v>40621.256944444445</c:v>
                </c:pt>
                <c:pt idx="482">
                  <c:v>40621.333333333336</c:v>
                </c:pt>
                <c:pt idx="483">
                  <c:v>40621.347222222219</c:v>
                </c:pt>
                <c:pt idx="484">
                  <c:v>40621.354166666664</c:v>
                </c:pt>
                <c:pt idx="485">
                  <c:v>40621.458333333336</c:v>
                </c:pt>
                <c:pt idx="486">
                  <c:v>40621.46875</c:v>
                </c:pt>
                <c:pt idx="487">
                  <c:v>40621.6875</c:v>
                </c:pt>
                <c:pt idx="488">
                  <c:v>40621.690972222219</c:v>
                </c:pt>
                <c:pt idx="489">
                  <c:v>40621.701388888891</c:v>
                </c:pt>
                <c:pt idx="490">
                  <c:v>40621.722222222219</c:v>
                </c:pt>
                <c:pt idx="491">
                  <c:v>40621.725694444445</c:v>
                </c:pt>
                <c:pt idx="492">
                  <c:v>40621.895833333336</c:v>
                </c:pt>
                <c:pt idx="493">
                  <c:v>40621.913194444445</c:v>
                </c:pt>
                <c:pt idx="494">
                  <c:v>40622.017361111109</c:v>
                </c:pt>
                <c:pt idx="495">
                  <c:v>40622.034722222219</c:v>
                </c:pt>
                <c:pt idx="496">
                  <c:v>40622.048611111109</c:v>
                </c:pt>
                <c:pt idx="497">
                  <c:v>40622.131944444445</c:v>
                </c:pt>
                <c:pt idx="498">
                  <c:v>40622.173611111109</c:v>
                </c:pt>
                <c:pt idx="499">
                  <c:v>40622.1875</c:v>
                </c:pt>
                <c:pt idx="500">
                  <c:v>40622.413194444445</c:v>
                </c:pt>
                <c:pt idx="501">
                  <c:v>40622.423611111109</c:v>
                </c:pt>
                <c:pt idx="502">
                  <c:v>40622.440972222219</c:v>
                </c:pt>
                <c:pt idx="503">
                  <c:v>40622.458333333336</c:v>
                </c:pt>
                <c:pt idx="504">
                  <c:v>40622.625</c:v>
                </c:pt>
                <c:pt idx="505">
                  <c:v>40622.649305555555</c:v>
                </c:pt>
                <c:pt idx="506">
                  <c:v>40622.666666666664</c:v>
                </c:pt>
                <c:pt idx="507">
                  <c:v>40622.819444444445</c:v>
                </c:pt>
                <c:pt idx="508">
                  <c:v>40622.826388888891</c:v>
                </c:pt>
                <c:pt idx="509">
                  <c:v>40622.833333333336</c:v>
                </c:pt>
                <c:pt idx="510">
                  <c:v>40623.059027777781</c:v>
                </c:pt>
                <c:pt idx="511">
                  <c:v>40623.072916666664</c:v>
                </c:pt>
                <c:pt idx="512">
                  <c:v>40623.104166666664</c:v>
                </c:pt>
                <c:pt idx="513">
                  <c:v>40623.166666666664</c:v>
                </c:pt>
                <c:pt idx="514">
                  <c:v>40623.416666666664</c:v>
                </c:pt>
                <c:pt idx="515">
                  <c:v>40623.510416666664</c:v>
                </c:pt>
                <c:pt idx="516">
                  <c:v>40623.611111111109</c:v>
                </c:pt>
                <c:pt idx="517">
                  <c:v>40623.621527777781</c:v>
                </c:pt>
                <c:pt idx="518">
                  <c:v>40623.986111111109</c:v>
                </c:pt>
                <c:pt idx="519">
                  <c:v>40624.010416666664</c:v>
                </c:pt>
                <c:pt idx="520">
                  <c:v>40624.21875</c:v>
                </c:pt>
                <c:pt idx="521">
                  <c:v>40624.229166666664</c:v>
                </c:pt>
                <c:pt idx="522">
                  <c:v>40624.430555555555</c:v>
                </c:pt>
                <c:pt idx="523">
                  <c:v>40624.440972222219</c:v>
                </c:pt>
                <c:pt idx="525">
                  <c:v>40624.715277777781</c:v>
                </c:pt>
                <c:pt idx="526">
                  <c:v>40624.736111111109</c:v>
                </c:pt>
                <c:pt idx="527">
                  <c:v>40624.916666666664</c:v>
                </c:pt>
                <c:pt idx="528">
                  <c:v>40624.944444444445</c:v>
                </c:pt>
                <c:pt idx="529">
                  <c:v>40625.125</c:v>
                </c:pt>
                <c:pt idx="530">
                  <c:v>40625.166666666664</c:v>
                </c:pt>
                <c:pt idx="531">
                  <c:v>40625.347222222219</c:v>
                </c:pt>
                <c:pt idx="532">
                  <c:v>40625.368055555555</c:v>
                </c:pt>
                <c:pt idx="533">
                  <c:v>40625.381944444445</c:v>
                </c:pt>
                <c:pt idx="534">
                  <c:v>40625.569444444445</c:v>
                </c:pt>
                <c:pt idx="535">
                  <c:v>40625.881944444445</c:v>
                </c:pt>
                <c:pt idx="536">
                  <c:v>40625.902777777781</c:v>
                </c:pt>
                <c:pt idx="537">
                  <c:v>40626.097222222219</c:v>
                </c:pt>
                <c:pt idx="538">
                  <c:v>40626.111111111109</c:v>
                </c:pt>
                <c:pt idx="539">
                  <c:v>40626.263888888891</c:v>
                </c:pt>
                <c:pt idx="540">
                  <c:v>40626.274305555555</c:v>
                </c:pt>
                <c:pt idx="541">
                  <c:v>40626.416666666664</c:v>
                </c:pt>
                <c:pt idx="542">
                  <c:v>40626.430555555555</c:v>
                </c:pt>
                <c:pt idx="543">
                  <c:v>40626.75</c:v>
                </c:pt>
                <c:pt idx="544">
                  <c:v>40626.902777777781</c:v>
                </c:pt>
                <c:pt idx="545">
                  <c:v>40626.916666666664</c:v>
                </c:pt>
                <c:pt idx="546">
                  <c:v>40626.979166666664</c:v>
                </c:pt>
                <c:pt idx="547">
                  <c:v>40627.020833333336</c:v>
                </c:pt>
                <c:pt idx="548">
                  <c:v>40627.229166666664</c:v>
                </c:pt>
                <c:pt idx="549">
                  <c:v>40627.256944444445</c:v>
                </c:pt>
                <c:pt idx="550">
                  <c:v>40627.395833333336</c:v>
                </c:pt>
                <c:pt idx="551">
                  <c:v>40627.590277777781</c:v>
                </c:pt>
                <c:pt idx="552">
                  <c:v>40627.673611111109</c:v>
                </c:pt>
                <c:pt idx="553">
                  <c:v>40627.756944444445</c:v>
                </c:pt>
                <c:pt idx="554">
                  <c:v>40627.798611111109</c:v>
                </c:pt>
                <c:pt idx="555">
                  <c:v>40628.180555555555</c:v>
                </c:pt>
                <c:pt idx="556">
                  <c:v>40628.211805555555</c:v>
                </c:pt>
                <c:pt idx="557">
                  <c:v>40628.416666666664</c:v>
                </c:pt>
                <c:pt idx="558">
                  <c:v>40628.46875</c:v>
                </c:pt>
                <c:pt idx="559">
                  <c:v>40628.604166666664</c:v>
                </c:pt>
                <c:pt idx="560">
                  <c:v>40628.666666666664</c:v>
                </c:pt>
                <c:pt idx="561">
                  <c:v>40628.833333333336</c:v>
                </c:pt>
                <c:pt idx="562">
                  <c:v>40628.888888888891</c:v>
                </c:pt>
                <c:pt idx="563">
                  <c:v>40628.965277777781</c:v>
                </c:pt>
                <c:pt idx="564">
                  <c:v>40629.177083333336</c:v>
                </c:pt>
                <c:pt idx="565">
                  <c:v>40629.197916666664</c:v>
                </c:pt>
                <c:pt idx="566">
                  <c:v>40629.392361111109</c:v>
                </c:pt>
                <c:pt idx="567">
                  <c:v>40629.423611111109</c:v>
                </c:pt>
                <c:pt idx="568">
                  <c:v>40629.666666666664</c:v>
                </c:pt>
                <c:pt idx="569">
                  <c:v>40629.684027777781</c:v>
                </c:pt>
                <c:pt idx="570">
                  <c:v>40629.729166666664</c:v>
                </c:pt>
                <c:pt idx="571">
                  <c:v>40629.770833333336</c:v>
                </c:pt>
                <c:pt idx="572">
                  <c:v>40629.791666666664</c:v>
                </c:pt>
                <c:pt idx="573">
                  <c:v>40630</c:v>
                </c:pt>
                <c:pt idx="574">
                  <c:v>40630.034722222219</c:v>
                </c:pt>
                <c:pt idx="575">
                  <c:v>40630.208333333336</c:v>
                </c:pt>
                <c:pt idx="576">
                  <c:v>40630.229166666664</c:v>
                </c:pt>
                <c:pt idx="577">
                  <c:v>40630.416666666664</c:v>
                </c:pt>
                <c:pt idx="578">
                  <c:v>40630.4375</c:v>
                </c:pt>
                <c:pt idx="579">
                  <c:v>40630.625</c:v>
                </c:pt>
                <c:pt idx="580">
                  <c:v>40630.666666666664</c:v>
                </c:pt>
                <c:pt idx="581">
                  <c:v>40630.8125</c:v>
                </c:pt>
                <c:pt idx="582">
                  <c:v>40630.857638888891</c:v>
                </c:pt>
                <c:pt idx="583">
                  <c:v>40630.875</c:v>
                </c:pt>
                <c:pt idx="584">
                  <c:v>40630.888888888891</c:v>
                </c:pt>
                <c:pt idx="585">
                  <c:v>40630.902777777781</c:v>
                </c:pt>
                <c:pt idx="586">
                  <c:v>40630.979166666664</c:v>
                </c:pt>
                <c:pt idx="587">
                  <c:v>40631</c:v>
                </c:pt>
                <c:pt idx="588">
                  <c:v>40631.197916666664</c:v>
                </c:pt>
                <c:pt idx="589">
                  <c:v>40631.21875</c:v>
                </c:pt>
                <c:pt idx="590">
                  <c:v>40631.427083333336</c:v>
                </c:pt>
                <c:pt idx="591">
                  <c:v>40631.447916666664</c:v>
                </c:pt>
                <c:pt idx="592">
                  <c:v>40631.5</c:v>
                </c:pt>
                <c:pt idx="593">
                  <c:v>40631.604166666664</c:v>
                </c:pt>
                <c:pt idx="594">
                  <c:v>40631.635416666664</c:v>
                </c:pt>
                <c:pt idx="595">
                  <c:v>40631.65625</c:v>
                </c:pt>
                <c:pt idx="596">
                  <c:v>40631.701388888891</c:v>
                </c:pt>
                <c:pt idx="597">
                  <c:v>40631.923611111109</c:v>
                </c:pt>
                <c:pt idx="598">
                  <c:v>40631.958333333336</c:v>
                </c:pt>
                <c:pt idx="599">
                  <c:v>40632.138888888891</c:v>
                </c:pt>
                <c:pt idx="600">
                  <c:v>40632.159722222219</c:v>
                </c:pt>
                <c:pt idx="601">
                  <c:v>40632.354166666664</c:v>
                </c:pt>
                <c:pt idx="602">
                  <c:v>40632.541666666664</c:v>
                </c:pt>
                <c:pt idx="603">
                  <c:v>40632.5625</c:v>
                </c:pt>
                <c:pt idx="604">
                  <c:v>40632.763888888891</c:v>
                </c:pt>
                <c:pt idx="605">
                  <c:v>40632.791666666664</c:v>
                </c:pt>
                <c:pt idx="606">
                  <c:v>40632.972222222219</c:v>
                </c:pt>
                <c:pt idx="607">
                  <c:v>40632.993055555555</c:v>
                </c:pt>
                <c:pt idx="608">
                  <c:v>40633.173611111109</c:v>
                </c:pt>
                <c:pt idx="609">
                  <c:v>40633.194444444445</c:v>
                </c:pt>
                <c:pt idx="610">
                  <c:v>40633.402777777781</c:v>
                </c:pt>
                <c:pt idx="611">
                  <c:v>40633.673611111109</c:v>
                </c:pt>
                <c:pt idx="612">
                  <c:v>40633.697916666664</c:v>
                </c:pt>
                <c:pt idx="613">
                  <c:v>40633.791666666664</c:v>
                </c:pt>
                <c:pt idx="614">
                  <c:v>40633.8125</c:v>
                </c:pt>
                <c:pt idx="615">
                  <c:v>40633.826388888891</c:v>
                </c:pt>
              </c:numCache>
            </c:numRef>
          </c:xVal>
          <c:yVal>
            <c:numRef>
              <c:f>'Adjustment 2'!$P$58:$P$673</c:f>
              <c:numCache>
                <c:formatCode>General</c:formatCode>
                <c:ptCount val="616"/>
                <c:pt idx="196" formatCode="0.0000_);[Red]\(0.0000\)">
                  <c:v>0.28716150000000001</c:v>
                </c:pt>
                <c:pt idx="202" formatCode="0.0000_);[Red]\(0.0000\)">
                  <c:v>0.26885816666666668</c:v>
                </c:pt>
                <c:pt idx="205" formatCode="0.0000_);[Red]\(0.0000\)">
                  <c:v>0.25440816666666666</c:v>
                </c:pt>
                <c:pt idx="208" formatCode="0.0000_);[Red]\(0.0000\)">
                  <c:v>0.25248150000000003</c:v>
                </c:pt>
                <c:pt idx="211" formatCode="0.0000_);[Red]\(0.0000\)">
                  <c:v>0.26149149999999999</c:v>
                </c:pt>
                <c:pt idx="214" formatCode="0.0000_);[Red]\(0.0000\)">
                  <c:v>0.26693149999999999</c:v>
                </c:pt>
                <c:pt idx="217" formatCode="0.0000_);[Red]\(0.0000\)">
                  <c:v>0.27985150000000003</c:v>
                </c:pt>
                <c:pt idx="219" formatCode="0.0000_);[Red]\(0.0000\)">
                  <c:v>0.29583150000000002</c:v>
                </c:pt>
                <c:pt idx="221" formatCode="0.0000_);[Red]\(0.0000\)">
                  <c:v>0.3216715</c:v>
                </c:pt>
                <c:pt idx="222" formatCode="0.0000_);[Red]\(0.0000\)">
                  <c:v>0.3324381666666667</c:v>
                </c:pt>
                <c:pt idx="226" formatCode="0.0000_);[Red]\(0.0000\)">
                  <c:v>0.34513150000000004</c:v>
                </c:pt>
                <c:pt idx="227" formatCode="0.0000_);[Red]\(0.0000\)">
                  <c:v>0.35125150000000005</c:v>
                </c:pt>
                <c:pt idx="229" formatCode="0.0000_);[Red]\(0.0000\)">
                  <c:v>0.35652150000000005</c:v>
                </c:pt>
                <c:pt idx="232" formatCode="0.0000_);[Red]\(0.0000\)">
                  <c:v>0.37267150000000004</c:v>
                </c:pt>
                <c:pt idx="235" formatCode="0.0000_);[Red]\(0.0000\)">
                  <c:v>0.37771483333333333</c:v>
                </c:pt>
                <c:pt idx="238" formatCode="0.0000_);[Red]\(0.0000\)">
                  <c:v>0.4083715</c:v>
                </c:pt>
                <c:pt idx="241" formatCode="0.0000_);[Red]\(0.0000\)">
                  <c:v>0.43647816666666661</c:v>
                </c:pt>
                <c:pt idx="245" formatCode="0.0000_);[Red]\(0.0000\)">
                  <c:v>0.52465150000000005</c:v>
                </c:pt>
                <c:pt idx="246" formatCode="0.0000_);[Red]\(0.0000\)">
                  <c:v>0.52873150000000002</c:v>
                </c:pt>
                <c:pt idx="247" formatCode="0.0000_);[Red]\(0.0000\)">
                  <c:v>0.52873150000000002</c:v>
                </c:pt>
                <c:pt idx="248" formatCode="0.0000_);[Red]\(0.0000\)">
                  <c:v>0.53485150000000004</c:v>
                </c:pt>
                <c:pt idx="249" formatCode="0.0000_);[Red]\(0.0000\)">
                  <c:v>0.53281149999999999</c:v>
                </c:pt>
                <c:pt idx="250" formatCode="0.0000_);[Red]\(0.0000\)">
                  <c:v>0.52510483333333335</c:v>
                </c:pt>
                <c:pt idx="251" formatCode="0.0000_);[Red]\(0.0000\)">
                  <c:v>0.51649149999999999</c:v>
                </c:pt>
                <c:pt idx="252" formatCode="0.0000_);[Red]\(0.0000\)">
                  <c:v>0.51649149999999999</c:v>
                </c:pt>
                <c:pt idx="253" formatCode="0.0000_);[Red]\(0.0000\)">
                  <c:v>0.51258150000000002</c:v>
                </c:pt>
                <c:pt idx="254" formatCode="0.0000_);[Red]\(0.0000\)">
                  <c:v>0.50872816666666665</c:v>
                </c:pt>
                <c:pt idx="255" formatCode="0.0000_);[Red]\(0.0000\)">
                  <c:v>0.50872816666666665</c:v>
                </c:pt>
                <c:pt idx="256" formatCode="0.0000_);[Red]\(0.0000\)">
                  <c:v>0.51065483333333328</c:v>
                </c:pt>
                <c:pt idx="257" formatCode="0.0000_);[Red]\(0.0000\)">
                  <c:v>0.51065483333333328</c:v>
                </c:pt>
                <c:pt idx="258" formatCode="0.0000_);[Red]\(0.0000\)">
                  <c:v>0.51065483333333328</c:v>
                </c:pt>
                <c:pt idx="259" formatCode="0.0000_);[Red]\(0.0000\)">
                  <c:v>0.50872816666666665</c:v>
                </c:pt>
                <c:pt idx="260" formatCode="0.0000_);[Red]\(0.0000\)">
                  <c:v>0.50198483333333332</c:v>
                </c:pt>
                <c:pt idx="261" formatCode="0.0000_);[Red]\(0.0000\)">
                  <c:v>0.50680150000000002</c:v>
                </c:pt>
                <c:pt idx="262" formatCode="0.0000_);[Red]\(0.0000\)">
                  <c:v>0.50198483333333332</c:v>
                </c:pt>
                <c:pt idx="263" formatCode="0.0000_);[Red]\(0.0000\)">
                  <c:v>0.50005816666666669</c:v>
                </c:pt>
                <c:pt idx="264" formatCode="0.0000_);[Red]\(0.0000\)">
                  <c:v>0.49813149999999995</c:v>
                </c:pt>
                <c:pt idx="265" formatCode="0.0000_);[Red]\(0.0000\)">
                  <c:v>0.49813149999999995</c:v>
                </c:pt>
                <c:pt idx="266" formatCode="0.0000_);[Red]\(0.0000\)">
                  <c:v>0.49620483333333332</c:v>
                </c:pt>
                <c:pt idx="267" formatCode="0.0000_);[Red]\(0.0000\)">
                  <c:v>0.49620483333333332</c:v>
                </c:pt>
                <c:pt idx="268" formatCode="0.0000_);[Red]\(0.0000\)">
                  <c:v>0.49427816666666669</c:v>
                </c:pt>
                <c:pt idx="269" formatCode="0.0000_);[Red]\(0.0000\)">
                  <c:v>0.50005816666666669</c:v>
                </c:pt>
                <c:pt idx="270" formatCode="0.0000_);[Red]\(0.0000\)">
                  <c:v>0.50017149999999999</c:v>
                </c:pt>
                <c:pt idx="271" formatCode="0.0000_);[Red]\(0.0000\)">
                  <c:v>0.50198483333333332</c:v>
                </c:pt>
                <c:pt idx="272" formatCode="0.0000_);[Red]\(0.0000\)">
                  <c:v>0.50391149999999996</c:v>
                </c:pt>
                <c:pt idx="273" formatCode="0.0000_);[Red]\(0.0000\)">
                  <c:v>0.50680150000000002</c:v>
                </c:pt>
                <c:pt idx="274" formatCode="0.0000_);[Red]\(0.0000\)">
                  <c:v>0.50872816666666665</c:v>
                </c:pt>
                <c:pt idx="275" formatCode="0.0000_);[Red]\(0.0000\)">
                  <c:v>0.51065483333333328</c:v>
                </c:pt>
                <c:pt idx="276" formatCode="0.0000_);[Red]\(0.0000\)">
                  <c:v>0.51065483333333328</c:v>
                </c:pt>
                <c:pt idx="277" formatCode="0.0000_);[Red]\(0.0000\)">
                  <c:v>0.51258150000000002</c:v>
                </c:pt>
                <c:pt idx="278" formatCode="0.0000_);[Red]\(0.0000\)">
                  <c:v>0.51450816666666666</c:v>
                </c:pt>
                <c:pt idx="279" formatCode="0.0000_);[Red]\(0.0000\)">
                  <c:v>0.5164348333333334</c:v>
                </c:pt>
                <c:pt idx="280" formatCode="0.0000_);[Red]\(0.0000\)">
                  <c:v>0.51836150000000003</c:v>
                </c:pt>
                <c:pt idx="281" formatCode="0.0000_);[Red]\(0.0000\)">
                  <c:v>0.52028816666666666</c:v>
                </c:pt>
                <c:pt idx="282" formatCode="0.0000_);[Red]\(0.0000\)">
                  <c:v>0.52317816666666672</c:v>
                </c:pt>
                <c:pt idx="283" formatCode="0.0000_);[Red]\(0.0000\)">
                  <c:v>0.52510483333333335</c:v>
                </c:pt>
                <c:pt idx="284" formatCode="0.0000_);[Red]\(0.0000\)">
                  <c:v>0.52703149999999999</c:v>
                </c:pt>
                <c:pt idx="285" formatCode="0.0000_);[Red]\(0.0000\)">
                  <c:v>0.52895816666666673</c:v>
                </c:pt>
                <c:pt idx="286" formatCode="0.0000_);[Red]\(0.0000\)">
                  <c:v>0.53088483333333336</c:v>
                </c:pt>
                <c:pt idx="287" formatCode="0.0000_);[Red]\(0.0000\)">
                  <c:v>0.53088483333333336</c:v>
                </c:pt>
                <c:pt idx="288" formatCode="0.0000_);[Red]\(0.0000\)">
                  <c:v>0.53088483333333336</c:v>
                </c:pt>
                <c:pt idx="289" formatCode="0.0000_);[Red]\(0.0000\)">
                  <c:v>0.53088483333333336</c:v>
                </c:pt>
                <c:pt idx="290" formatCode="0.0000_);[Red]\(0.0000\)">
                  <c:v>0.53088483333333336</c:v>
                </c:pt>
                <c:pt idx="291" formatCode="0.0000_);[Red]\(0.0000\)">
                  <c:v>0.53281149999999999</c:v>
                </c:pt>
                <c:pt idx="292" formatCode="0.0000_);[Red]\(0.0000\)">
                  <c:v>0.53281149999999999</c:v>
                </c:pt>
                <c:pt idx="293" formatCode="0.0000_);[Red]\(0.0000\)">
                  <c:v>0.49405149999999998</c:v>
                </c:pt>
                <c:pt idx="294" formatCode="0.0000_);[Red]\(0.0000\)">
                  <c:v>0.41046816666666663</c:v>
                </c:pt>
                <c:pt idx="295" formatCode="0.0000_);[Red]\(0.0000\)">
                  <c:v>0.38156816666666671</c:v>
                </c:pt>
                <c:pt idx="296" formatCode="0.0000_);[Red]\(0.0000\)">
                  <c:v>0.38734816666666672</c:v>
                </c:pt>
                <c:pt idx="297" formatCode="0.0000_);[Red]\(0.0000\)">
                  <c:v>0.38156816666666671</c:v>
                </c:pt>
                <c:pt idx="298" formatCode="0.0000_);[Red]\(0.0000\)">
                  <c:v>0.37771483333333333</c:v>
                </c:pt>
                <c:pt idx="299" formatCode="0.0000_);[Red]\(0.0000\)">
                  <c:v>0.38156816666666671</c:v>
                </c:pt>
                <c:pt idx="300" formatCode="0.0000_);[Red]\(0.0000\)">
                  <c:v>0.38734816666666672</c:v>
                </c:pt>
                <c:pt idx="301" formatCode="0.0000_);[Red]\(0.0000\)">
                  <c:v>0.39409150000000004</c:v>
                </c:pt>
                <c:pt idx="302" formatCode="0.0000_);[Red]\(0.0000\)">
                  <c:v>0.40225149999999998</c:v>
                </c:pt>
                <c:pt idx="303" formatCode="0.0000_);[Red]\(0.0000\)">
                  <c:v>0.42684483333333334</c:v>
                </c:pt>
                <c:pt idx="304" formatCode="0.0000_);[Red]\(0.0000\)">
                  <c:v>0.42684483333333334</c:v>
                </c:pt>
                <c:pt idx="305" formatCode="0.0000_);[Red]\(0.0000\)">
                  <c:v>0.43647816666666661</c:v>
                </c:pt>
                <c:pt idx="306" formatCode="0.0000_);[Red]\(0.0000\)">
                  <c:v>0.44514816666666668</c:v>
                </c:pt>
                <c:pt idx="307" formatCode="0.0000_);[Red]\(0.0000\)">
                  <c:v>0.45478150000000006</c:v>
                </c:pt>
                <c:pt idx="308" formatCode="0.0000_);[Red]\(0.0000\)">
                  <c:v>0.45959816666666664</c:v>
                </c:pt>
                <c:pt idx="309" formatCode="0.0000_);[Red]\(0.0000\)">
                  <c:v>0.46345150000000002</c:v>
                </c:pt>
                <c:pt idx="310" formatCode="0.0000_);[Red]\(0.0000\)">
                  <c:v>0.46730483333333339</c:v>
                </c:pt>
                <c:pt idx="311" formatCode="0.0000_);[Red]\(0.0000\)">
                  <c:v>0.46923150000000002</c:v>
                </c:pt>
                <c:pt idx="312" formatCode="0.0000_);[Red]\(0.0000\)">
                  <c:v>0.47404816666666671</c:v>
                </c:pt>
                <c:pt idx="313" formatCode="0.0000_);[Red]\(0.0000\)">
                  <c:v>0.47790149999999998</c:v>
                </c:pt>
                <c:pt idx="314" formatCode="0.0000_);[Red]\(0.0000\)">
                  <c:v>0.48368149999999999</c:v>
                </c:pt>
                <c:pt idx="315" formatCode="0.0000_);[Red]\(0.0000\)">
                  <c:v>0.48560816666666662</c:v>
                </c:pt>
                <c:pt idx="316" formatCode="0.0000_);[Red]\(0.0000\)">
                  <c:v>0.48753483333333336</c:v>
                </c:pt>
                <c:pt idx="317" formatCode="0.0000_);[Red]\(0.0000\)">
                  <c:v>0.49042483333333331</c:v>
                </c:pt>
                <c:pt idx="318" formatCode="0.0000_);[Red]\(0.0000\)">
                  <c:v>0.49042483333333331</c:v>
                </c:pt>
                <c:pt idx="319" formatCode="0.0000_);[Red]\(0.0000\)">
                  <c:v>0.49042483333333331</c:v>
                </c:pt>
                <c:pt idx="320" formatCode="0.0000_);[Red]\(0.0000\)">
                  <c:v>0.49235150000000005</c:v>
                </c:pt>
                <c:pt idx="321" formatCode="0.0000_);[Red]\(0.0000\)">
                  <c:v>0.49235150000000005</c:v>
                </c:pt>
                <c:pt idx="322" formatCode="0.0000_);[Red]\(0.0000\)">
                  <c:v>0.49427816666666669</c:v>
                </c:pt>
                <c:pt idx="323" formatCode="0.0000_);[Red]\(0.0000\)">
                  <c:v>0.49427816666666669</c:v>
                </c:pt>
                <c:pt idx="324" formatCode="0.0000_);[Red]\(0.0000\)">
                  <c:v>0.49813149999999995</c:v>
                </c:pt>
                <c:pt idx="325" formatCode="0.0000_);[Red]\(0.0000\)">
                  <c:v>0.49813149999999995</c:v>
                </c:pt>
                <c:pt idx="326" formatCode="0.0000_);[Red]\(0.0000\)">
                  <c:v>0.49813149999999995</c:v>
                </c:pt>
                <c:pt idx="327" formatCode="0.0000_);[Red]\(0.0000\)">
                  <c:v>0.49620483333333332</c:v>
                </c:pt>
                <c:pt idx="328" formatCode="0.0000_);[Red]\(0.0000\)">
                  <c:v>0.4899715</c:v>
                </c:pt>
                <c:pt idx="329" formatCode="0.0000_);[Red]\(0.0000\)">
                  <c:v>0.46923150000000002</c:v>
                </c:pt>
                <c:pt idx="330" formatCode="0.0000_);[Red]\(0.0000\)">
                  <c:v>0.45478150000000006</c:v>
                </c:pt>
                <c:pt idx="331" formatCode="0.0000_);[Red]\(0.0000\)">
                  <c:v>0.44322149999999993</c:v>
                </c:pt>
                <c:pt idx="332" formatCode="0.0000_);[Red]\(0.0000\)">
                  <c:v>0.43262483333333335</c:v>
                </c:pt>
                <c:pt idx="333" formatCode="0.0000_);[Red]\(0.0000\)">
                  <c:v>0.42010150000000002</c:v>
                </c:pt>
                <c:pt idx="334" formatCode="0.0000_);[Red]\(0.0000\)">
                  <c:v>0.41239483333333338</c:v>
                </c:pt>
                <c:pt idx="335" formatCode="0.0000_);[Red]\(0.0000\)">
                  <c:v>0.40179816666666668</c:v>
                </c:pt>
                <c:pt idx="336" formatCode="0.0000_);[Red]\(0.0000\)">
                  <c:v>0.39794483333333341</c:v>
                </c:pt>
                <c:pt idx="337" formatCode="0.0000_);[Red]\(0.0000\)">
                  <c:v>0.3921648333333333</c:v>
                </c:pt>
                <c:pt idx="338" formatCode="0.0000_);[Red]\(0.0000\)">
                  <c:v>0.38734816666666672</c:v>
                </c:pt>
                <c:pt idx="339" formatCode="0.0000_);[Red]\(0.0000\)">
                  <c:v>0.38542149999999997</c:v>
                </c:pt>
                <c:pt idx="340" formatCode="0.0000_);[Red]\(0.0000\)">
                  <c:v>0.38156816666666671</c:v>
                </c:pt>
                <c:pt idx="341" formatCode="0.0000_);[Red]\(0.0000\)">
                  <c:v>0.38156816666666671</c:v>
                </c:pt>
                <c:pt idx="342" formatCode="0.0000_);[Red]\(0.0000\)">
                  <c:v>0.37964149999999997</c:v>
                </c:pt>
                <c:pt idx="343" formatCode="0.0000_);[Red]\(0.0000\)">
                  <c:v>0.37964149999999997</c:v>
                </c:pt>
                <c:pt idx="344" formatCode="0.0000_);[Red]\(0.0000\)">
                  <c:v>0.37964149999999997</c:v>
                </c:pt>
                <c:pt idx="345" formatCode="0.0000_);[Red]\(0.0000\)">
                  <c:v>0.37964149999999997</c:v>
                </c:pt>
                <c:pt idx="346" formatCode="0.0000_);[Red]\(0.0000\)">
                  <c:v>0.37981149999999997</c:v>
                </c:pt>
                <c:pt idx="347" formatCode="0.0000_);[Red]\(0.0000\)">
                  <c:v>0.38185150000000001</c:v>
                </c:pt>
                <c:pt idx="348" formatCode="0.0000_);[Red]\(0.0000\)">
                  <c:v>0.38156816666666671</c:v>
                </c:pt>
                <c:pt idx="349" formatCode="0.0000_);[Red]\(0.0000\)">
                  <c:v>0.38156816666666671</c:v>
                </c:pt>
                <c:pt idx="350" formatCode="0.0000_);[Red]\(0.0000\)">
                  <c:v>0.37964149999999997</c:v>
                </c:pt>
                <c:pt idx="351" formatCode="0.0000_);[Red]\(0.0000\)">
                  <c:v>0.37964149999999997</c:v>
                </c:pt>
                <c:pt idx="352" formatCode="0.0000_);[Red]\(0.0000\)">
                  <c:v>0.37964149999999997</c:v>
                </c:pt>
                <c:pt idx="353" formatCode="0.0000_);[Red]\(0.0000\)">
                  <c:v>0.38156816666666671</c:v>
                </c:pt>
                <c:pt idx="354" formatCode="0.0000_);[Red]\(0.0000\)">
                  <c:v>0.38156816666666671</c:v>
                </c:pt>
                <c:pt idx="355" formatCode="0.0000_);[Red]\(0.0000\)">
                  <c:v>0.38156816666666671</c:v>
                </c:pt>
                <c:pt idx="356" formatCode="0.0000_);[Red]\(0.0000\)">
                  <c:v>0.38156816666666671</c:v>
                </c:pt>
                <c:pt idx="357" formatCode="0.0000_);[Red]\(0.0000\)">
                  <c:v>0.38156816666666671</c:v>
                </c:pt>
                <c:pt idx="358" formatCode="0.0000_);[Red]\(0.0000\)">
                  <c:v>0.38156816666666671</c:v>
                </c:pt>
                <c:pt idx="359" formatCode="0.0000_);[Red]\(0.0000\)">
                  <c:v>0.38185150000000001</c:v>
                </c:pt>
                <c:pt idx="360" formatCode="0.0000_);[Red]\(0.0000\)">
                  <c:v>0.38349483333333334</c:v>
                </c:pt>
                <c:pt idx="361" formatCode="0.0000_);[Red]\(0.0000\)">
                  <c:v>0.38542149999999997</c:v>
                </c:pt>
                <c:pt idx="362" formatCode="0.0000_);[Red]\(0.0000\)">
                  <c:v>0.38734816666666672</c:v>
                </c:pt>
                <c:pt idx="363" formatCode="0.0000_);[Red]\(0.0000\)">
                  <c:v>0.3920515</c:v>
                </c:pt>
                <c:pt idx="364" formatCode="0.0000_);[Red]\(0.0000\)">
                  <c:v>0.3921648333333333</c:v>
                </c:pt>
                <c:pt idx="365" formatCode="0.0000_);[Red]\(0.0000\)">
                  <c:v>0.39601816666666667</c:v>
                </c:pt>
                <c:pt idx="366" formatCode="0.0000_);[Red]\(0.0000\)">
                  <c:v>0.39987150000000005</c:v>
                </c:pt>
                <c:pt idx="367" formatCode="0.0000_);[Red]\(0.0000\)">
                  <c:v>0.40179816666666668</c:v>
                </c:pt>
                <c:pt idx="368" formatCode="0.0000_);[Red]\(0.0000\)">
                  <c:v>0.40565150000000005</c:v>
                </c:pt>
                <c:pt idx="369" formatCode="0.0000_);[Red]\(0.0000\)">
                  <c:v>0.41046816666666663</c:v>
                </c:pt>
                <c:pt idx="370" formatCode="0.0000_);[Red]\(0.0000\)">
                  <c:v>0.41239483333333338</c:v>
                </c:pt>
                <c:pt idx="371" formatCode="0.0000_);[Red]\(0.0000\)">
                  <c:v>0.41653149999999994</c:v>
                </c:pt>
                <c:pt idx="372" formatCode="0.0000_);[Red]\(0.0000\)">
                  <c:v>0.41817483333333327</c:v>
                </c:pt>
                <c:pt idx="373" formatCode="0.0000_);[Red]\(0.0000\)">
                  <c:v>0.42010150000000002</c:v>
                </c:pt>
                <c:pt idx="374" formatCode="0.0000_);[Red]\(0.0000\)">
                  <c:v>0.42202816666666665</c:v>
                </c:pt>
                <c:pt idx="375" formatCode="0.0000_);[Red]\(0.0000\)">
                  <c:v>0.42202816666666665</c:v>
                </c:pt>
                <c:pt idx="376" formatCode="0.0000_);[Red]\(0.0000\)">
                  <c:v>0.42684483333333334</c:v>
                </c:pt>
                <c:pt idx="377" formatCode="0.0000_);[Red]\(0.0000\)">
                  <c:v>0.42877149999999997</c:v>
                </c:pt>
                <c:pt idx="378" formatCode="0.0000_);[Red]\(0.0000\)">
                  <c:v>0.42877149999999997</c:v>
                </c:pt>
                <c:pt idx="379" formatCode="0.0000_);[Red]\(0.0000\)">
                  <c:v>0.4306981666666666</c:v>
                </c:pt>
                <c:pt idx="380" formatCode="0.0000_);[Red]\(0.0000\)">
                  <c:v>0.43455149999999998</c:v>
                </c:pt>
                <c:pt idx="381" formatCode="0.0000_);[Red]\(0.0000\)">
                  <c:v>0.43647816666666661</c:v>
                </c:pt>
                <c:pt idx="382" formatCode="0.0000_);[Red]\(0.0000\)">
                  <c:v>0.44129483333333341</c:v>
                </c:pt>
                <c:pt idx="383" formatCode="0.0000_);[Red]\(0.0000\)">
                  <c:v>0.44129483333333341</c:v>
                </c:pt>
                <c:pt idx="384" formatCode="0.0000_);[Red]\(0.0000\)">
                  <c:v>0.44322149999999993</c:v>
                </c:pt>
                <c:pt idx="385" formatCode="0.0000_);[Red]\(0.0000\)">
                  <c:v>0.4410115</c:v>
                </c:pt>
                <c:pt idx="386" formatCode="0.0000_);[Red]\(0.0000\)">
                  <c:v>0.44129483333333341</c:v>
                </c:pt>
                <c:pt idx="387" formatCode="0.0000_);[Red]\(0.0000\)">
                  <c:v>0.43840483333333335</c:v>
                </c:pt>
                <c:pt idx="388" formatCode="0.0000_);[Red]\(0.0000\)">
                  <c:v>0.43840483333333335</c:v>
                </c:pt>
                <c:pt idx="389" formatCode="0.0000_);[Red]\(0.0000\)">
                  <c:v>0.43795149999999994</c:v>
                </c:pt>
                <c:pt idx="390" formatCode="0.0000_);[Red]\(0.0000\)">
                  <c:v>0.43840483333333335</c:v>
                </c:pt>
                <c:pt idx="391" formatCode="0.0000_);[Red]\(0.0000\)">
                  <c:v>0.43795149999999994</c:v>
                </c:pt>
                <c:pt idx="392" formatCode="0.0000_);[Red]\(0.0000\)">
                  <c:v>0.43840483333333335</c:v>
                </c:pt>
                <c:pt idx="393" formatCode="0.0000_);[Red]\(0.0000\)">
                  <c:v>0.45325150000000003</c:v>
                </c:pt>
                <c:pt idx="394" formatCode="0.0000_);[Red]\(0.0000\)">
                  <c:v>0.44514816666666668</c:v>
                </c:pt>
                <c:pt idx="395" formatCode="0.0000_);[Red]\(0.0000\)">
                  <c:v>0.44322149999999993</c:v>
                </c:pt>
                <c:pt idx="396" formatCode="0.0000_);[Red]\(0.0000\)">
                  <c:v>0.44514816666666668</c:v>
                </c:pt>
                <c:pt idx="397" formatCode="0.0000_);[Red]\(0.0000\)">
                  <c:v>0.44514816666666668</c:v>
                </c:pt>
                <c:pt idx="398" formatCode="0.0000_);[Red]\(0.0000\)">
                  <c:v>0.43455149999999998</c:v>
                </c:pt>
                <c:pt idx="399" formatCode="0.0000_);[Red]\(0.0000\)">
                  <c:v>0.37675150000000002</c:v>
                </c:pt>
                <c:pt idx="400" formatCode="0.0000_);[Red]\(0.0000\)">
                  <c:v>0.37675150000000002</c:v>
                </c:pt>
                <c:pt idx="401" formatCode="0.0000_);[Red]\(0.0000\)">
                  <c:v>0.37675150000000002</c:v>
                </c:pt>
                <c:pt idx="402" formatCode="0.0000_);[Red]\(0.0000\)">
                  <c:v>0.35748483333333336</c:v>
                </c:pt>
                <c:pt idx="403" formatCode="0.0000_);[Red]\(0.0000\)">
                  <c:v>0.35533150000000002</c:v>
                </c:pt>
                <c:pt idx="404" formatCode="0.0000_);[Red]\(0.0000\)">
                  <c:v>0.35555816666666673</c:v>
                </c:pt>
                <c:pt idx="405" formatCode="0.0000_);[Red]\(0.0000\)">
                  <c:v>0.32280483333333332</c:v>
                </c:pt>
                <c:pt idx="406" formatCode="0.0000_);[Red]\(0.0000\)">
                  <c:v>0.34003150000000004</c:v>
                </c:pt>
                <c:pt idx="407" formatCode="0.0000_);[Red]\(0.0000\)">
                  <c:v>0.30931816666666667</c:v>
                </c:pt>
                <c:pt idx="408" formatCode="0.0000_);[Red]\(0.0000\)">
                  <c:v>0.30331150000000001</c:v>
                </c:pt>
                <c:pt idx="409" formatCode="0.0000_);[Red]\(0.0000\)">
                  <c:v>0.29515150000000001</c:v>
                </c:pt>
                <c:pt idx="410" formatCode="0.0000_);[Red]\(0.0000\)">
                  <c:v>0.29486816666666665</c:v>
                </c:pt>
                <c:pt idx="411" formatCode="0.0000_);[Red]\(0.0000\)">
                  <c:v>0.28801150000000003</c:v>
                </c:pt>
                <c:pt idx="412" formatCode="0.0000_);[Red]\(0.0000\)">
                  <c:v>0.28291149999999998</c:v>
                </c:pt>
                <c:pt idx="413" formatCode="0.0000_);[Red]\(0.0000\)">
                  <c:v>0.27985150000000003</c:v>
                </c:pt>
                <c:pt idx="414" formatCode="0.0000_);[Red]\(0.0000\)">
                  <c:v>0.27985150000000003</c:v>
                </c:pt>
                <c:pt idx="415" formatCode="0.0000_);[Red]\(0.0000\)">
                  <c:v>0.26251150000000001</c:v>
                </c:pt>
                <c:pt idx="416" formatCode="0.0000_);[Red]\(0.0000\)">
                  <c:v>0.26557150000000002</c:v>
                </c:pt>
                <c:pt idx="417" formatCode="0.0000_);[Red]\(0.0000\)">
                  <c:v>0.26557150000000002</c:v>
                </c:pt>
                <c:pt idx="418" formatCode="0.0000_);[Red]\(0.0000\)">
                  <c:v>0.26557150000000002</c:v>
                </c:pt>
                <c:pt idx="419" formatCode="0.0000_);[Red]\(0.0000\)">
                  <c:v>0.26596816666666667</c:v>
                </c:pt>
                <c:pt idx="420" formatCode="0.0000_);[Red]\(0.0000\)">
                  <c:v>0.26557150000000002</c:v>
                </c:pt>
                <c:pt idx="421" formatCode="0.0000_);[Red]\(0.0000\)">
                  <c:v>0.25537149999999997</c:v>
                </c:pt>
                <c:pt idx="422" formatCode="0.0000_);[Red]\(0.0000\)">
                  <c:v>0.25537149999999997</c:v>
                </c:pt>
                <c:pt idx="423" formatCode="0.0000_);[Red]\(0.0000\)">
                  <c:v>0.24477483333333333</c:v>
                </c:pt>
                <c:pt idx="424" formatCode="0.0000_);[Red]\(0.0000\)">
                  <c:v>0.24477483333333333</c:v>
                </c:pt>
                <c:pt idx="425" formatCode="0.0000_);[Red]\(0.0000\)">
                  <c:v>0.21876483333333335</c:v>
                </c:pt>
                <c:pt idx="426" formatCode="0.0000_);[Red]\(0.0000\)">
                  <c:v>0.21876483333333335</c:v>
                </c:pt>
                <c:pt idx="427" formatCode="0.0000_);[Red]\(0.0000\)">
                  <c:v>0.22069150000000001</c:v>
                </c:pt>
                <c:pt idx="428" formatCode="0.0000_);[Red]\(0.0000\)">
                  <c:v>0.23395150000000001</c:v>
                </c:pt>
                <c:pt idx="429" formatCode="0.0000_);[Red]\(0.0000\)">
                  <c:v>0.23417816666666669</c:v>
                </c:pt>
                <c:pt idx="430" formatCode="0.0000_);[Red]\(0.0000\)">
                  <c:v>0.23395150000000001</c:v>
                </c:pt>
                <c:pt idx="431" formatCode="0.0000_);[Red]\(0.0000\)">
                  <c:v>0.23395150000000001</c:v>
                </c:pt>
                <c:pt idx="432" formatCode="0.0000_);[Red]\(0.0000\)">
                  <c:v>0.23610483333333335</c:v>
                </c:pt>
                <c:pt idx="433" formatCode="0.0000_);[Red]\(0.0000\)">
                  <c:v>0.23610483333333335</c:v>
                </c:pt>
                <c:pt idx="434" formatCode="0.0000_);[Red]\(0.0000\)">
                  <c:v>0.23610483333333335</c:v>
                </c:pt>
                <c:pt idx="435" formatCode="0.0000_);[Red]\(0.0000\)">
                  <c:v>0.23610483333333335</c:v>
                </c:pt>
                <c:pt idx="436" formatCode="0.0000_);[Red]\(0.0000\)">
                  <c:v>0.23610483333333335</c:v>
                </c:pt>
                <c:pt idx="437" formatCode="0.0000_);[Red]\(0.0000\)">
                  <c:v>0.23610483333333335</c:v>
                </c:pt>
                <c:pt idx="438" formatCode="0.0000_);[Red]\(0.0000\)">
                  <c:v>0.23610483333333335</c:v>
                </c:pt>
                <c:pt idx="439" formatCode="0.0000_);[Red]\(0.0000\)">
                  <c:v>0.23610483333333335</c:v>
                </c:pt>
                <c:pt idx="440" formatCode="0.0000_);[Red]\(0.0000\)">
                  <c:v>0.23803150000000001</c:v>
                </c:pt>
                <c:pt idx="441" formatCode="0.0000_);[Red]\(0.0000\)">
                  <c:v>0.23803150000000001</c:v>
                </c:pt>
                <c:pt idx="442" formatCode="0.0000_);[Red]\(0.0000\)">
                  <c:v>0.23803150000000001</c:v>
                </c:pt>
                <c:pt idx="443" formatCode="0.0000_);[Red]\(0.0000\)">
                  <c:v>0.23803150000000001</c:v>
                </c:pt>
                <c:pt idx="444" formatCode="0.0000_);[Red]\(0.0000\)">
                  <c:v>0.23803150000000001</c:v>
                </c:pt>
                <c:pt idx="445" formatCode="0.0000_);[Red]\(0.0000\)">
                  <c:v>0.23803150000000001</c:v>
                </c:pt>
                <c:pt idx="446" formatCode="0.0000_);[Red]\(0.0000\)">
                  <c:v>0.23803150000000001</c:v>
                </c:pt>
                <c:pt idx="447" formatCode="0.0000_);[Red]\(0.0000\)">
                  <c:v>0.23803150000000001</c:v>
                </c:pt>
                <c:pt idx="448" formatCode="0.0000_);[Red]\(0.0000\)">
                  <c:v>0.23995816666666667</c:v>
                </c:pt>
                <c:pt idx="449" formatCode="0.0000_);[Red]\(0.0000\)">
                  <c:v>0.22743483333333334</c:v>
                </c:pt>
                <c:pt idx="450" formatCode="0.0000_);[Red]\(0.0000\)">
                  <c:v>0.22550816666666668</c:v>
                </c:pt>
                <c:pt idx="451" formatCode="0.0000_);[Red]\(0.0000\)">
                  <c:v>0.2013115</c:v>
                </c:pt>
                <c:pt idx="452" formatCode="0.0000_);[Red]\(0.0000\)">
                  <c:v>0.2013115</c:v>
                </c:pt>
                <c:pt idx="453" formatCode="0.0000_);[Red]\(0.0000\)">
                  <c:v>0.22069150000000001</c:v>
                </c:pt>
                <c:pt idx="454" formatCode="0.0000_);[Red]\(0.0000\)">
                  <c:v>0.22069150000000001</c:v>
                </c:pt>
                <c:pt idx="455" formatCode="0.0000_);[Red]\(0.0000\)">
                  <c:v>0.1860115</c:v>
                </c:pt>
                <c:pt idx="456" formatCode="0.0000_);[Red]\(0.0000\)">
                  <c:v>0.2053915</c:v>
                </c:pt>
                <c:pt idx="457" formatCode="0.0000_);[Red]\(0.0000\)">
                  <c:v>0.20816816666666668</c:v>
                </c:pt>
                <c:pt idx="458" formatCode="0.0000_);[Red]\(0.0000\)">
                  <c:v>0.21253149999999998</c:v>
                </c:pt>
                <c:pt idx="459" formatCode="0.0000_);[Red]\(0.0000\)">
                  <c:v>0.21253149999999998</c:v>
                </c:pt>
                <c:pt idx="460" formatCode="0.0000_);[Red]\(0.0000\)">
                  <c:v>0.21661150000000001</c:v>
                </c:pt>
                <c:pt idx="461" formatCode="0.0000_);[Red]\(0.0000\)">
                  <c:v>0.21683816666666667</c:v>
                </c:pt>
                <c:pt idx="462" formatCode="0.0000_);[Red]\(0.0000\)">
                  <c:v>0.21009483333333334</c:v>
                </c:pt>
                <c:pt idx="463" formatCode="0.0000_);[Red]\(0.0000\)">
                  <c:v>0.2120215</c:v>
                </c:pt>
                <c:pt idx="464" formatCode="0.0000_);[Red]\(0.0000\)">
                  <c:v>0.2120215</c:v>
                </c:pt>
                <c:pt idx="465" formatCode="0.0000_);[Red]\(0.0000\)">
                  <c:v>0.2120215</c:v>
                </c:pt>
                <c:pt idx="466" formatCode="0.0000_);[Red]\(0.0000\)">
                  <c:v>0.1860115</c:v>
                </c:pt>
                <c:pt idx="467" formatCode="0.0000_);[Red]\(0.0000\)">
                  <c:v>0.1860115</c:v>
                </c:pt>
                <c:pt idx="468" formatCode="0.0000_);[Red]\(0.0000\)">
                  <c:v>0.1860115</c:v>
                </c:pt>
                <c:pt idx="469" formatCode="0.0000_);[Red]\(0.0000\)">
                  <c:v>0.18805150000000001</c:v>
                </c:pt>
                <c:pt idx="470" formatCode="0.0000_);[Red]\(0.0000\)">
                  <c:v>0.18805150000000001</c:v>
                </c:pt>
                <c:pt idx="471" formatCode="0.0000_);[Red]\(0.0000\)">
                  <c:v>0.18805150000000001</c:v>
                </c:pt>
                <c:pt idx="472" formatCode="0.0000_);[Red]\(0.0000\)">
                  <c:v>0.1860115</c:v>
                </c:pt>
                <c:pt idx="473" formatCode="0.0000_);[Red]\(0.0000\)">
                  <c:v>5.7888166666666678E-2</c:v>
                </c:pt>
                <c:pt idx="474" formatCode="0.0000_);[Red]\(0.0000\)">
                  <c:v>5.7888166666666678E-2</c:v>
                </c:pt>
                <c:pt idx="475" formatCode="0.0000_);[Red]\(0.0000\)">
                  <c:v>0.18793816666666668</c:v>
                </c:pt>
                <c:pt idx="476" formatCode="0.0000_);[Red]\(0.0000\)">
                  <c:v>0.18793816666666668</c:v>
                </c:pt>
                <c:pt idx="477" formatCode="0.0000_);[Red]\(0.0000\)">
                  <c:v>0.18793816666666668</c:v>
                </c:pt>
                <c:pt idx="478" formatCode="0.0000_);[Red]\(0.0000\)">
                  <c:v>0.2472115</c:v>
                </c:pt>
                <c:pt idx="479" formatCode="0.0000_);[Red]\(0.0000\)">
                  <c:v>0.24670150000000002</c:v>
                </c:pt>
                <c:pt idx="480" formatCode="0.0000_);[Red]\(0.0000\)">
                  <c:v>0.24477483333333333</c:v>
                </c:pt>
                <c:pt idx="481" formatCode="0.0000_);[Red]\(0.0000\)">
                  <c:v>0.24670150000000002</c:v>
                </c:pt>
                <c:pt idx="482" formatCode="0.0000_);[Red]\(0.0000\)">
                  <c:v>0.24862816666666668</c:v>
                </c:pt>
                <c:pt idx="483" formatCode="0.0000_);[Red]\(0.0000\)">
                  <c:v>0.25729816666666666</c:v>
                </c:pt>
                <c:pt idx="484" formatCode="0.0000_);[Red]\(0.0000\)">
                  <c:v>0.25537149999999997</c:v>
                </c:pt>
                <c:pt idx="485" formatCode="0.0000_);[Red]\(0.0000\)">
                  <c:v>0.18408483333333334</c:v>
                </c:pt>
                <c:pt idx="486" formatCode="0.0000_);[Red]\(0.0000\)">
                  <c:v>0.18119483333333333</c:v>
                </c:pt>
                <c:pt idx="487" formatCode="0.0000_);[Red]\(0.0000\)">
                  <c:v>0.22987150000000001</c:v>
                </c:pt>
                <c:pt idx="488" formatCode="0.0000_);[Red]\(0.0000\)">
                  <c:v>0.17734150000000001</c:v>
                </c:pt>
                <c:pt idx="489" formatCode="0.0000_);[Red]\(0.0000\)">
                  <c:v>0.16000150000000002</c:v>
                </c:pt>
                <c:pt idx="490" formatCode="0.0000_);[Red]\(0.0000\)">
                  <c:v>0.2512915</c:v>
                </c:pt>
                <c:pt idx="491" formatCode="0.0000_);[Red]\(0.0000\)">
                  <c:v>0.15518483333333333</c:v>
                </c:pt>
                <c:pt idx="492" formatCode="0.0000_);[Red]\(0.0000\)">
                  <c:v>0.28619816666666664</c:v>
                </c:pt>
                <c:pt idx="493" formatCode="0.0000_);[Red]\(0.0000\)">
                  <c:v>0.28812483333333333</c:v>
                </c:pt>
                <c:pt idx="494" formatCode="0.0000_);[Red]\(0.0000\)">
                  <c:v>0.30931816666666667</c:v>
                </c:pt>
                <c:pt idx="495" formatCode="0.0000_);[Red]\(0.0000\)">
                  <c:v>0.30739149999999998</c:v>
                </c:pt>
                <c:pt idx="496" formatCode="0.0000_);[Red]\(0.0000\)">
                  <c:v>0.31220816666666668</c:v>
                </c:pt>
                <c:pt idx="497" formatCode="0.0000_);[Red]\(0.0000\)">
                  <c:v>0.35748483333333336</c:v>
                </c:pt>
                <c:pt idx="498" formatCode="0.0000_);[Red]\(0.0000\)">
                  <c:v>0.37000816666666669</c:v>
                </c:pt>
                <c:pt idx="499" formatCode="0.0000_);[Red]\(0.0000\)">
                  <c:v>0.37675150000000002</c:v>
                </c:pt>
                <c:pt idx="500" formatCode="0.0000_);[Red]\(0.0000\)">
                  <c:v>0.35266816666666667</c:v>
                </c:pt>
                <c:pt idx="501" formatCode="0.0000_);[Red]\(0.0000\)">
                  <c:v>0.34207149999999997</c:v>
                </c:pt>
                <c:pt idx="502" formatCode="0.0000_);[Red]\(0.0000\)">
                  <c:v>0.33821816666666671</c:v>
                </c:pt>
                <c:pt idx="503" formatCode="0.0000_);[Red]\(0.0000\)">
                  <c:v>0.34688816666666666</c:v>
                </c:pt>
                <c:pt idx="504" formatCode="0.0000_);[Red]\(0.0000\)">
                  <c:v>0.32665816666666669</c:v>
                </c:pt>
                <c:pt idx="505" formatCode="0.0000_);[Red]\(0.0000\)">
                  <c:v>0.32280483333333332</c:v>
                </c:pt>
                <c:pt idx="506" formatCode="0.0000_);[Red]\(0.0000\)">
                  <c:v>0.31798816666666663</c:v>
                </c:pt>
                <c:pt idx="507" formatCode="0.0000_);[Red]\(0.0000\)">
                  <c:v>0.26018816666666666</c:v>
                </c:pt>
                <c:pt idx="508" formatCode="0.0000_);[Red]\(0.0000\)">
                  <c:v>0.26018816666666666</c:v>
                </c:pt>
                <c:pt idx="509" formatCode="0.0000_);[Red]\(0.0000\)">
                  <c:v>0.25344483333333334</c:v>
                </c:pt>
                <c:pt idx="510" formatCode="0.0000_);[Red]\(0.0000\)">
                  <c:v>0.19853483333333333</c:v>
                </c:pt>
                <c:pt idx="511" formatCode="0.0000_);[Red]\(0.0000\)">
                  <c:v>0.19275483333333332</c:v>
                </c:pt>
                <c:pt idx="512" formatCode="0.0000_);[Red]\(0.0000\)">
                  <c:v>0.19468150000000001</c:v>
                </c:pt>
                <c:pt idx="513" formatCode="0.0000_);[Red]\(0.0000\)">
                  <c:v>0.17734150000000001</c:v>
                </c:pt>
                <c:pt idx="514" formatCode="0.0000_);[Red]\(0.0000\)">
                  <c:v>0.16000150000000002</c:v>
                </c:pt>
                <c:pt idx="515" formatCode="0.0000_);[Red]\(0.0000\)">
                  <c:v>0.12339483333333333</c:v>
                </c:pt>
                <c:pt idx="516" formatCode="0.0000_);[Red]\(0.0000\)">
                  <c:v>0.11857816666666668</c:v>
                </c:pt>
                <c:pt idx="517" formatCode="0.0000_);[Red]\(0.0000\)">
                  <c:v>0.11857816666666668</c:v>
                </c:pt>
                <c:pt idx="518" formatCode="0.0000_);[Red]\(0.0000\)">
                  <c:v>0.10798150000000001</c:v>
                </c:pt>
                <c:pt idx="519" formatCode="0.0000_);[Red]\(0.0000\)">
                  <c:v>0.10798150000000001</c:v>
                </c:pt>
                <c:pt idx="520" formatCode="0.0000_);[Red]\(0.0000\)">
                  <c:v>0.10605483333333333</c:v>
                </c:pt>
                <c:pt idx="521" formatCode="0.0000_);[Red]\(0.0000\)">
                  <c:v>0.10605483333333333</c:v>
                </c:pt>
                <c:pt idx="522" formatCode="0.0000_);[Red]\(0.0000\)">
                  <c:v>0.10798150000000001</c:v>
                </c:pt>
                <c:pt idx="523" formatCode="0.0000_);[Red]\(0.0000\)">
                  <c:v>0.10605483333333333</c:v>
                </c:pt>
                <c:pt idx="525" formatCode="0.0000_);[Red]\(0.0000\)">
                  <c:v>0.10795600000000001</c:v>
                </c:pt>
                <c:pt idx="526" formatCode="0.0000_);[Red]\(0.0000\)">
                  <c:v>0.10795600000000001</c:v>
                </c:pt>
                <c:pt idx="527" formatCode="0.0000_);[Red]\(0.0000\)">
                  <c:v>0.10795600000000001</c:v>
                </c:pt>
                <c:pt idx="528" formatCode="0.0000_);[Red]\(0.0000\)">
                  <c:v>0.10795600000000001</c:v>
                </c:pt>
                <c:pt idx="529" formatCode="0.0000_);[Red]\(0.0000\)">
                  <c:v>0.10313933333333335</c:v>
                </c:pt>
                <c:pt idx="530" formatCode="0.0000_);[Red]\(0.0000\)">
                  <c:v>0.10602933333333334</c:v>
                </c:pt>
                <c:pt idx="531" formatCode="0.0000_);[Red]\(0.0000\)">
                  <c:v>0.10313933333333335</c:v>
                </c:pt>
                <c:pt idx="532" formatCode="0.0000_);[Red]\(0.0000\)">
                  <c:v>0.10313933333333335</c:v>
                </c:pt>
                <c:pt idx="533" formatCode="0.0000_);[Red]\(0.0000\)">
                  <c:v>0.10313933333333335</c:v>
                </c:pt>
                <c:pt idx="534" formatCode="0.0000_);[Red]\(0.0000\)">
                  <c:v>0.10795600000000001</c:v>
                </c:pt>
                <c:pt idx="535" formatCode="0.0000_);[Red]\(0.0000\)">
                  <c:v>0.10602933333333334</c:v>
                </c:pt>
                <c:pt idx="536" formatCode="0.0000_);[Red]\(0.0000\)">
                  <c:v>0.10642600000000001</c:v>
                </c:pt>
                <c:pt idx="537" formatCode="0.0000_);[Red]\(0.0000\)">
                  <c:v>0.10988266666666667</c:v>
                </c:pt>
                <c:pt idx="538" formatCode="0.0000_);[Red]\(0.0000\)">
                  <c:v>0.10988266666666667</c:v>
                </c:pt>
                <c:pt idx="539" formatCode="0.0000_);[Red]\(0.0000\)">
                  <c:v>0.11180933333333334</c:v>
                </c:pt>
                <c:pt idx="540" formatCode="0.0000_);[Red]\(0.0000\)">
                  <c:v>0.11180933333333334</c:v>
                </c:pt>
                <c:pt idx="541" formatCode="0.0000_);[Red]\(0.0000\)">
                  <c:v>0.10795600000000001</c:v>
                </c:pt>
                <c:pt idx="542" formatCode="0.0000_);[Red]\(0.0000\)">
                  <c:v>0.10795600000000001</c:v>
                </c:pt>
                <c:pt idx="543" formatCode="0.0000_);[Red]\(0.0000\)">
                  <c:v>0.10602933333333334</c:v>
                </c:pt>
                <c:pt idx="544" formatCode="0.0000_);[Red]\(0.0000\)">
                  <c:v>0.10988266666666667</c:v>
                </c:pt>
                <c:pt idx="545" formatCode="0.0000_);[Red]\(0.0000\)">
                  <c:v>0.10313933333333335</c:v>
                </c:pt>
                <c:pt idx="546" formatCode="0.0000_);[Red]\(0.0000\)">
                  <c:v>0.10988266666666667</c:v>
                </c:pt>
                <c:pt idx="547" formatCode="0.0000_);[Red]\(0.0000\)">
                  <c:v>0.10988266666666667</c:v>
                </c:pt>
                <c:pt idx="548" formatCode="0.0000_);[Red]\(0.0000\)">
                  <c:v>0.10988266666666667</c:v>
                </c:pt>
                <c:pt idx="549" formatCode="0.0000_);[Red]\(0.0000\)">
                  <c:v>0.10988266666666667</c:v>
                </c:pt>
                <c:pt idx="550" formatCode="0.0000_);[Red]\(0.0000\)">
                  <c:v>0.10988266666666667</c:v>
                </c:pt>
                <c:pt idx="551" formatCode="0.0000_);[Red]\(0.0000\)">
                  <c:v>0.10313933333333335</c:v>
                </c:pt>
                <c:pt idx="552" formatCode="0.0000_);[Red]\(0.0000\)">
                  <c:v>0.10795600000000001</c:v>
                </c:pt>
                <c:pt idx="553" formatCode="0.0000_);[Red]\(0.0000\)">
                  <c:v>0.10313933333333335</c:v>
                </c:pt>
                <c:pt idx="554" formatCode="0.0000_);[Red]\(0.0000\)">
                  <c:v>0.10313933333333335</c:v>
                </c:pt>
                <c:pt idx="555" formatCode="0.0000_);[Red]\(0.0000\)">
                  <c:v>0.10795600000000001</c:v>
                </c:pt>
                <c:pt idx="556" formatCode="0.0000_);[Red]\(0.0000\)">
                  <c:v>0.10602933333333334</c:v>
                </c:pt>
                <c:pt idx="557" formatCode="0.0000_);[Red]\(0.0000\)">
                  <c:v>0.10602933333333334</c:v>
                </c:pt>
                <c:pt idx="558" formatCode="0.0000_);[Red]\(0.0000\)">
                  <c:v>0.10602933333333334</c:v>
                </c:pt>
                <c:pt idx="559" formatCode="0.0000_);[Red]\(0.0000\)">
                  <c:v>0.10121266666666667</c:v>
                </c:pt>
                <c:pt idx="560" formatCode="0.0000_);[Red]\(0.0000\)">
                  <c:v>0.10121266666666667</c:v>
                </c:pt>
                <c:pt idx="561" formatCode="0.0000_);[Red]\(0.0000\)">
                  <c:v>0.10313933333333335</c:v>
                </c:pt>
                <c:pt idx="562" formatCode="0.0000_);[Red]\(0.0000\)">
                  <c:v>0.10313933333333335</c:v>
                </c:pt>
                <c:pt idx="563" formatCode="0.0000_);[Red]\(0.0000\)">
                  <c:v>0.10795600000000001</c:v>
                </c:pt>
                <c:pt idx="564" formatCode="0.0000_);[Red]\(0.0000\)">
                  <c:v>0.10988266666666667</c:v>
                </c:pt>
                <c:pt idx="565" formatCode="0.0000_);[Red]\(0.0000\)">
                  <c:v>0.10795600000000001</c:v>
                </c:pt>
                <c:pt idx="566" formatCode="0.0000_);[Red]\(0.0000\)">
                  <c:v>0.10795600000000001</c:v>
                </c:pt>
                <c:pt idx="567" formatCode="0.0000_);[Red]\(0.0000\)">
                  <c:v>0.10795600000000001</c:v>
                </c:pt>
                <c:pt idx="568" formatCode="0.0000_);[Red]\(0.0000\)">
                  <c:v>0.10795600000000001</c:v>
                </c:pt>
                <c:pt idx="569" formatCode="0.0000_);[Red]\(0.0000\)">
                  <c:v>0.10988266666666667</c:v>
                </c:pt>
                <c:pt idx="570" formatCode="0.0000_);[Red]\(0.0000\)">
                  <c:v>0.10988266666666667</c:v>
                </c:pt>
                <c:pt idx="571" formatCode="0.0000_);[Red]\(0.0000\)">
                  <c:v>0.10988266666666667</c:v>
                </c:pt>
                <c:pt idx="572" formatCode="0.0000_);[Red]\(0.0000\)">
                  <c:v>0.10795600000000001</c:v>
                </c:pt>
                <c:pt idx="573" formatCode="0.0000_);[Red]\(0.0000\)">
                  <c:v>0.11469933333333333</c:v>
                </c:pt>
                <c:pt idx="574" formatCode="0.0000_);[Red]\(0.0000\)">
                  <c:v>0.11469933333333333</c:v>
                </c:pt>
                <c:pt idx="575" formatCode="0.0000_);[Red]\(0.0000\)">
                  <c:v>0.11662600000000001</c:v>
                </c:pt>
                <c:pt idx="576" formatCode="0.0000_);[Red]\(0.0000\)">
                  <c:v>0.11662600000000001</c:v>
                </c:pt>
                <c:pt idx="577" formatCode="0.0000_);[Red]\(0.0000\)">
                  <c:v>0.11180933333333334</c:v>
                </c:pt>
                <c:pt idx="578" formatCode="0.0000_);[Red]\(0.0000\)">
                  <c:v>0.11180933333333334</c:v>
                </c:pt>
                <c:pt idx="579" formatCode="0.0000_);[Red]\(0.0000\)">
                  <c:v>0.10988266666666667</c:v>
                </c:pt>
                <c:pt idx="580" formatCode="0.0000_);[Red]\(0.0000\)">
                  <c:v>0.11180933333333334</c:v>
                </c:pt>
                <c:pt idx="581" formatCode="0.0000_);[Red]\(0.0000\)">
                  <c:v>0.11469933333333333</c:v>
                </c:pt>
                <c:pt idx="582" formatCode="0.0000_);[Red]\(0.0000\)">
                  <c:v>0.11469933333333333</c:v>
                </c:pt>
                <c:pt idx="583" formatCode="0.0000_);[Red]\(0.0000\)">
                  <c:v>0.11469933333333333</c:v>
                </c:pt>
                <c:pt idx="584" formatCode="0.0000_);[Red]\(0.0000\)">
                  <c:v>0.11180933333333334</c:v>
                </c:pt>
                <c:pt idx="585" formatCode="0.0000_);[Red]\(0.0000\)">
                  <c:v>0.11180933333333334</c:v>
                </c:pt>
                <c:pt idx="586" formatCode="0.0000_);[Red]\(0.0000\)">
                  <c:v>0.11180933333333334</c:v>
                </c:pt>
                <c:pt idx="587" formatCode="0.0000_);[Red]\(0.0000\)">
                  <c:v>0.11469933333333333</c:v>
                </c:pt>
                <c:pt idx="588" formatCode="0.0000_);[Red]\(0.0000\)">
                  <c:v>0.11662600000000001</c:v>
                </c:pt>
                <c:pt idx="589" formatCode="0.0000_);[Red]\(0.0000\)">
                  <c:v>0.11180933333333334</c:v>
                </c:pt>
                <c:pt idx="590" formatCode="0.0000_);[Red]\(0.0000\)">
                  <c:v>0.11469933333333333</c:v>
                </c:pt>
                <c:pt idx="591" formatCode="0.0000_);[Red]\(0.0000\)">
                  <c:v>0.10988266666666667</c:v>
                </c:pt>
                <c:pt idx="592" formatCode="0.0000_);[Red]\(0.0000\)">
                  <c:v>0.11180933333333334</c:v>
                </c:pt>
                <c:pt idx="593" formatCode="0.0000_);[Red]\(0.0000\)">
                  <c:v>0.10988266666666667</c:v>
                </c:pt>
                <c:pt idx="594" formatCode="0.0000_);[Red]\(0.0000\)">
                  <c:v>0.10795600000000001</c:v>
                </c:pt>
                <c:pt idx="595" formatCode="0.0000_);[Red]\(0.0000\)">
                  <c:v>0.10988266666666667</c:v>
                </c:pt>
                <c:pt idx="596" formatCode="0.0000_);[Red]\(0.0000\)">
                  <c:v>0.10988266666666667</c:v>
                </c:pt>
                <c:pt idx="597" formatCode="0.0000_);[Red]\(0.0000\)">
                  <c:v>0.11180933333333334</c:v>
                </c:pt>
                <c:pt idx="598" formatCode="0.0000_);[Red]\(0.0000\)">
                  <c:v>0.11180933333333334</c:v>
                </c:pt>
                <c:pt idx="599" formatCode="0.0000_);[Red]\(0.0000\)">
                  <c:v>0.11469933333333333</c:v>
                </c:pt>
                <c:pt idx="600" formatCode="0.0000_);[Red]\(0.0000\)">
                  <c:v>0.11469933333333333</c:v>
                </c:pt>
                <c:pt idx="601" formatCode="0.0000_);[Red]\(0.0000\)">
                  <c:v>0.11469933333333333</c:v>
                </c:pt>
                <c:pt idx="602" formatCode="0.0000_);[Red]\(0.0000\)">
                  <c:v>0.11662600000000001</c:v>
                </c:pt>
                <c:pt idx="603" formatCode="0.0000_);[Red]\(0.0000\)">
                  <c:v>0.11180933333333334</c:v>
                </c:pt>
                <c:pt idx="604" formatCode="0.0000_);[Red]\(0.0000\)">
                  <c:v>0.11469933333333333</c:v>
                </c:pt>
                <c:pt idx="605" formatCode="0.0000_);[Red]\(0.0000\)">
                  <c:v>0.11662600000000001</c:v>
                </c:pt>
                <c:pt idx="606" formatCode="0.0000_);[Red]\(0.0000\)">
                  <c:v>0.11662600000000001</c:v>
                </c:pt>
                <c:pt idx="607" formatCode="0.0000_);[Red]\(0.0000\)">
                  <c:v>0.11662600000000001</c:v>
                </c:pt>
                <c:pt idx="608" formatCode="0.0000_);[Red]\(0.0000\)">
                  <c:v>0.11662600000000001</c:v>
                </c:pt>
                <c:pt idx="609" formatCode="0.0000_);[Red]\(0.0000\)">
                  <c:v>0.11662600000000001</c:v>
                </c:pt>
                <c:pt idx="610" formatCode="0.0000_);[Red]\(0.0000\)">
                  <c:v>0.11469933333333333</c:v>
                </c:pt>
                <c:pt idx="611" formatCode="0.0000_);[Red]\(0.0000\)">
                  <c:v>0.11662600000000001</c:v>
                </c:pt>
                <c:pt idx="612" formatCode="0.0000_);[Red]\(0.0000\)">
                  <c:v>0.11662600000000001</c:v>
                </c:pt>
                <c:pt idx="613" formatCode="0.0000_);[Red]\(0.0000\)">
                  <c:v>0.11180933333333334</c:v>
                </c:pt>
                <c:pt idx="614" formatCode="0.0000_);[Red]\(0.0000\)">
                  <c:v>0.11855266666666668</c:v>
                </c:pt>
                <c:pt idx="615" formatCode="0.0000_);[Red]\(0.0000\)">
                  <c:v>0.11855266666666668</c:v>
                </c:pt>
              </c:numCache>
            </c:numRef>
          </c:yVal>
          <c:smooth val="0"/>
          <c:extLst>
            <c:ext xmlns:c16="http://schemas.microsoft.com/office/drawing/2014/chart" uri="{C3380CC4-5D6E-409C-BE32-E72D297353CC}">
              <c16:uniqueId val="{00000001-8C57-4415-87B2-C8FECF9D75B1}"/>
            </c:ext>
          </c:extLst>
        </c:ser>
        <c:ser>
          <c:idx val="5"/>
          <c:order val="2"/>
          <c:tx>
            <c:v>corrected S/C pressure</c:v>
          </c:tx>
          <c:spPr>
            <a:ln w="19050">
              <a:noFill/>
            </a:ln>
          </c:spPr>
          <c:marker>
            <c:symbol val="circle"/>
            <c:size val="6"/>
            <c:spPr>
              <a:solidFill>
                <a:schemeClr val="accent6"/>
              </a:solidFill>
              <a:ln w="3175">
                <a:solidFill>
                  <a:schemeClr val="tx1"/>
                </a:solidFill>
              </a:ln>
              <a:effectLst/>
            </c:spPr>
          </c:marker>
          <c:xVal>
            <c:numRef>
              <c:f>'Adjustment 2'!$A$58:$A$484</c:f>
              <c:numCache>
                <c:formatCode>m/d/yyyy\ h:mm</c:formatCode>
                <c:ptCount val="427"/>
                <c:pt idx="0">
                  <c:v>40615.371527777781</c:v>
                </c:pt>
                <c:pt idx="1">
                  <c:v>40615.378472222219</c:v>
                </c:pt>
                <c:pt idx="2">
                  <c:v>40615.380555555559</c:v>
                </c:pt>
                <c:pt idx="3">
                  <c:v>40615.381944444445</c:v>
                </c:pt>
                <c:pt idx="4">
                  <c:v>40615.385416666664</c:v>
                </c:pt>
                <c:pt idx="5">
                  <c:v>40615.388888888891</c:v>
                </c:pt>
                <c:pt idx="6">
                  <c:v>40615.388888888891</c:v>
                </c:pt>
                <c:pt idx="7">
                  <c:v>40615.390277777777</c:v>
                </c:pt>
                <c:pt idx="8">
                  <c:v>40615.39166666667</c:v>
                </c:pt>
                <c:pt idx="9">
                  <c:v>40615.392361111109</c:v>
                </c:pt>
                <c:pt idx="10">
                  <c:v>40615.393750000003</c:v>
                </c:pt>
                <c:pt idx="11">
                  <c:v>40615.395138888889</c:v>
                </c:pt>
                <c:pt idx="12">
                  <c:v>40615.395833333336</c:v>
                </c:pt>
                <c:pt idx="13">
                  <c:v>40615.397222222222</c:v>
                </c:pt>
                <c:pt idx="14">
                  <c:v>40615.399305555555</c:v>
                </c:pt>
                <c:pt idx="15">
                  <c:v>40615.4</c:v>
                </c:pt>
                <c:pt idx="16">
                  <c:v>40615.400694444441</c:v>
                </c:pt>
                <c:pt idx="17">
                  <c:v>40615.401388888888</c:v>
                </c:pt>
                <c:pt idx="18">
                  <c:v>40615.402777777781</c:v>
                </c:pt>
                <c:pt idx="19">
                  <c:v>40615.40347222222</c:v>
                </c:pt>
                <c:pt idx="20">
                  <c:v>40615.404861111114</c:v>
                </c:pt>
                <c:pt idx="21">
                  <c:v>40615.40625</c:v>
                </c:pt>
                <c:pt idx="22">
                  <c:v>40615.407638888886</c:v>
                </c:pt>
                <c:pt idx="23">
                  <c:v>40615.40902777778</c:v>
                </c:pt>
                <c:pt idx="24">
                  <c:v>40615.411805555559</c:v>
                </c:pt>
                <c:pt idx="25">
                  <c:v>40615.413194444445</c:v>
                </c:pt>
                <c:pt idx="26">
                  <c:v>40615.413888888892</c:v>
                </c:pt>
                <c:pt idx="27">
                  <c:v>40615.415972222225</c:v>
                </c:pt>
                <c:pt idx="28">
                  <c:v>40615.418055555558</c:v>
                </c:pt>
                <c:pt idx="29">
                  <c:v>40615.420138888891</c:v>
                </c:pt>
                <c:pt idx="30">
                  <c:v>40615.421527777777</c:v>
                </c:pt>
                <c:pt idx="31">
                  <c:v>40615.423611111109</c:v>
                </c:pt>
                <c:pt idx="32">
                  <c:v>40615.425694444442</c:v>
                </c:pt>
                <c:pt idx="33">
                  <c:v>40615.427777777775</c:v>
                </c:pt>
                <c:pt idx="34">
                  <c:v>40615.429861111108</c:v>
                </c:pt>
                <c:pt idx="35">
                  <c:v>40615.431944444441</c:v>
                </c:pt>
                <c:pt idx="36">
                  <c:v>40615.435416666667</c:v>
                </c:pt>
                <c:pt idx="37">
                  <c:v>40615.4375</c:v>
                </c:pt>
                <c:pt idx="38">
                  <c:v>40615.440972222219</c:v>
                </c:pt>
                <c:pt idx="39">
                  <c:v>40615.444444444445</c:v>
                </c:pt>
                <c:pt idx="40">
                  <c:v>40615.447916666664</c:v>
                </c:pt>
                <c:pt idx="41">
                  <c:v>40615.451388888891</c:v>
                </c:pt>
                <c:pt idx="42">
                  <c:v>40615.454861111109</c:v>
                </c:pt>
                <c:pt idx="43">
                  <c:v>40615.458333333336</c:v>
                </c:pt>
                <c:pt idx="44">
                  <c:v>40615.461805555555</c:v>
                </c:pt>
                <c:pt idx="45">
                  <c:v>40615.465277777781</c:v>
                </c:pt>
                <c:pt idx="46">
                  <c:v>40615.46875</c:v>
                </c:pt>
                <c:pt idx="47">
                  <c:v>40615.472222222219</c:v>
                </c:pt>
                <c:pt idx="48">
                  <c:v>40615.475694444445</c:v>
                </c:pt>
                <c:pt idx="49">
                  <c:v>40615.479166666664</c:v>
                </c:pt>
                <c:pt idx="50">
                  <c:v>40615.482638888891</c:v>
                </c:pt>
                <c:pt idx="51">
                  <c:v>40615.486111111109</c:v>
                </c:pt>
                <c:pt idx="52">
                  <c:v>40615.493055555555</c:v>
                </c:pt>
                <c:pt idx="53">
                  <c:v>40615.496527777781</c:v>
                </c:pt>
                <c:pt idx="54">
                  <c:v>40615.5</c:v>
                </c:pt>
                <c:pt idx="55">
                  <c:v>40615.503472222219</c:v>
                </c:pt>
                <c:pt idx="56">
                  <c:v>40615.506944444445</c:v>
                </c:pt>
                <c:pt idx="57">
                  <c:v>40615.510416666664</c:v>
                </c:pt>
                <c:pt idx="58">
                  <c:v>40615.513888888891</c:v>
                </c:pt>
                <c:pt idx="59">
                  <c:v>40615.51458333333</c:v>
                </c:pt>
                <c:pt idx="60">
                  <c:v>40615.515277777777</c:v>
                </c:pt>
                <c:pt idx="61">
                  <c:v>40615.517361111109</c:v>
                </c:pt>
                <c:pt idx="62">
                  <c:v>40615.518750000003</c:v>
                </c:pt>
                <c:pt idx="63">
                  <c:v>40615.522916666669</c:v>
                </c:pt>
                <c:pt idx="64">
                  <c:v>40615.524305555555</c:v>
                </c:pt>
                <c:pt idx="65">
                  <c:v>40615.526388888888</c:v>
                </c:pt>
                <c:pt idx="66">
                  <c:v>40615.527777777781</c:v>
                </c:pt>
                <c:pt idx="67">
                  <c:v>40615.529861111114</c:v>
                </c:pt>
                <c:pt idx="68">
                  <c:v>40615.53125</c:v>
                </c:pt>
                <c:pt idx="69">
                  <c:v>40615.532638888886</c:v>
                </c:pt>
                <c:pt idx="70">
                  <c:v>40615.533333333333</c:v>
                </c:pt>
                <c:pt idx="71">
                  <c:v>40615.53402777778</c:v>
                </c:pt>
                <c:pt idx="72">
                  <c:v>40615.534722222219</c:v>
                </c:pt>
                <c:pt idx="73">
                  <c:v>40615.535416666666</c:v>
                </c:pt>
                <c:pt idx="74">
                  <c:v>40615.536111111112</c:v>
                </c:pt>
                <c:pt idx="75">
                  <c:v>40615.538194444445</c:v>
                </c:pt>
                <c:pt idx="76">
                  <c:v>40615.541666666664</c:v>
                </c:pt>
                <c:pt idx="77">
                  <c:v>40615.545138888891</c:v>
                </c:pt>
                <c:pt idx="78">
                  <c:v>40615.548611111109</c:v>
                </c:pt>
                <c:pt idx="79">
                  <c:v>40615.552083333336</c:v>
                </c:pt>
                <c:pt idx="80">
                  <c:v>40615.554166666669</c:v>
                </c:pt>
                <c:pt idx="81">
                  <c:v>40615.559027777781</c:v>
                </c:pt>
                <c:pt idx="82">
                  <c:v>40615.5625</c:v>
                </c:pt>
                <c:pt idx="83">
                  <c:v>40615.565972222219</c:v>
                </c:pt>
                <c:pt idx="84">
                  <c:v>40615.569444444445</c:v>
                </c:pt>
                <c:pt idx="85">
                  <c:v>40615.572916666664</c:v>
                </c:pt>
                <c:pt idx="86">
                  <c:v>40615.576388888891</c:v>
                </c:pt>
                <c:pt idx="87">
                  <c:v>40615.579861111109</c:v>
                </c:pt>
                <c:pt idx="88">
                  <c:v>40615.583333333336</c:v>
                </c:pt>
                <c:pt idx="89">
                  <c:v>40615.586805555555</c:v>
                </c:pt>
                <c:pt idx="90">
                  <c:v>40615.590277777781</c:v>
                </c:pt>
                <c:pt idx="91">
                  <c:v>40615.59375</c:v>
                </c:pt>
                <c:pt idx="92">
                  <c:v>40615.597222222219</c:v>
                </c:pt>
                <c:pt idx="93">
                  <c:v>40615.600694444445</c:v>
                </c:pt>
                <c:pt idx="94">
                  <c:v>40615.604166666664</c:v>
                </c:pt>
                <c:pt idx="95">
                  <c:v>40615.607638888891</c:v>
                </c:pt>
                <c:pt idx="96">
                  <c:v>40615.611111111109</c:v>
                </c:pt>
                <c:pt idx="97">
                  <c:v>40615.614583333336</c:v>
                </c:pt>
                <c:pt idx="98">
                  <c:v>40615.618055555555</c:v>
                </c:pt>
                <c:pt idx="99">
                  <c:v>40615.621527777781</c:v>
                </c:pt>
                <c:pt idx="100">
                  <c:v>40615.625</c:v>
                </c:pt>
                <c:pt idx="101">
                  <c:v>40615.628472222219</c:v>
                </c:pt>
                <c:pt idx="102">
                  <c:v>40615.631944444445</c:v>
                </c:pt>
                <c:pt idx="103">
                  <c:v>40615.635416666664</c:v>
                </c:pt>
                <c:pt idx="104">
                  <c:v>40615.638888888891</c:v>
                </c:pt>
                <c:pt idx="105">
                  <c:v>40615.642361111109</c:v>
                </c:pt>
                <c:pt idx="106">
                  <c:v>40615.645833333336</c:v>
                </c:pt>
                <c:pt idx="107">
                  <c:v>40615.649305555555</c:v>
                </c:pt>
                <c:pt idx="108">
                  <c:v>40615.652777777781</c:v>
                </c:pt>
                <c:pt idx="109">
                  <c:v>40615.65625</c:v>
                </c:pt>
                <c:pt idx="110">
                  <c:v>40615.659722222219</c:v>
                </c:pt>
                <c:pt idx="111">
                  <c:v>40615.663194444445</c:v>
                </c:pt>
                <c:pt idx="112">
                  <c:v>40615.666666666664</c:v>
                </c:pt>
                <c:pt idx="113">
                  <c:v>40615.670138888891</c:v>
                </c:pt>
                <c:pt idx="114">
                  <c:v>40615.673611111109</c:v>
                </c:pt>
                <c:pt idx="115">
                  <c:v>40615.677083333336</c:v>
                </c:pt>
                <c:pt idx="116">
                  <c:v>40615.680555555555</c:v>
                </c:pt>
                <c:pt idx="117">
                  <c:v>40615.684027777781</c:v>
                </c:pt>
                <c:pt idx="118">
                  <c:v>40615.6875</c:v>
                </c:pt>
                <c:pt idx="119">
                  <c:v>40615.690972222219</c:v>
                </c:pt>
                <c:pt idx="120">
                  <c:v>40615.694444444445</c:v>
                </c:pt>
                <c:pt idx="121">
                  <c:v>40615.697916666664</c:v>
                </c:pt>
                <c:pt idx="122">
                  <c:v>40615.701388888891</c:v>
                </c:pt>
                <c:pt idx="123">
                  <c:v>40615.704861111109</c:v>
                </c:pt>
                <c:pt idx="124">
                  <c:v>40615.708333333336</c:v>
                </c:pt>
                <c:pt idx="125">
                  <c:v>40615.711805555555</c:v>
                </c:pt>
                <c:pt idx="126">
                  <c:v>40615.715277777781</c:v>
                </c:pt>
                <c:pt idx="127">
                  <c:v>40615.71875</c:v>
                </c:pt>
                <c:pt idx="128">
                  <c:v>40615.722222222219</c:v>
                </c:pt>
                <c:pt idx="129">
                  <c:v>40615.725694444445</c:v>
                </c:pt>
                <c:pt idx="130">
                  <c:v>40615.729166666664</c:v>
                </c:pt>
                <c:pt idx="131">
                  <c:v>40615.732638888891</c:v>
                </c:pt>
                <c:pt idx="132">
                  <c:v>40615.736111111109</c:v>
                </c:pt>
                <c:pt idx="133">
                  <c:v>40615.739583333336</c:v>
                </c:pt>
                <c:pt idx="134">
                  <c:v>40615.743055555555</c:v>
                </c:pt>
                <c:pt idx="135">
                  <c:v>40615.746527777781</c:v>
                </c:pt>
                <c:pt idx="136">
                  <c:v>40615.75</c:v>
                </c:pt>
                <c:pt idx="137">
                  <c:v>40615.753472222219</c:v>
                </c:pt>
                <c:pt idx="138">
                  <c:v>40615.756944444445</c:v>
                </c:pt>
                <c:pt idx="139">
                  <c:v>40615.760416666664</c:v>
                </c:pt>
                <c:pt idx="140">
                  <c:v>40615.763888888891</c:v>
                </c:pt>
                <c:pt idx="141">
                  <c:v>40615.767361111109</c:v>
                </c:pt>
                <c:pt idx="142">
                  <c:v>40615.770833333336</c:v>
                </c:pt>
                <c:pt idx="143">
                  <c:v>40615.774305555555</c:v>
                </c:pt>
                <c:pt idx="144">
                  <c:v>40615.777777777781</c:v>
                </c:pt>
                <c:pt idx="145">
                  <c:v>40615.78125</c:v>
                </c:pt>
                <c:pt idx="146">
                  <c:v>40615.784722222219</c:v>
                </c:pt>
                <c:pt idx="147">
                  <c:v>40615.788194444445</c:v>
                </c:pt>
                <c:pt idx="148">
                  <c:v>40615.791666666664</c:v>
                </c:pt>
                <c:pt idx="149">
                  <c:v>40615.795138888891</c:v>
                </c:pt>
                <c:pt idx="150">
                  <c:v>40615.798611111109</c:v>
                </c:pt>
                <c:pt idx="151">
                  <c:v>40615.802083333336</c:v>
                </c:pt>
                <c:pt idx="152">
                  <c:v>40615.805555555555</c:v>
                </c:pt>
                <c:pt idx="153">
                  <c:v>40615.809027777781</c:v>
                </c:pt>
                <c:pt idx="154">
                  <c:v>40615.8125</c:v>
                </c:pt>
                <c:pt idx="155">
                  <c:v>40615.815972222219</c:v>
                </c:pt>
                <c:pt idx="156">
                  <c:v>40615.819444444445</c:v>
                </c:pt>
                <c:pt idx="157">
                  <c:v>40615.822916666664</c:v>
                </c:pt>
                <c:pt idx="158">
                  <c:v>40615.826388888891</c:v>
                </c:pt>
                <c:pt idx="159">
                  <c:v>40615.829861111109</c:v>
                </c:pt>
                <c:pt idx="160">
                  <c:v>40615.833333333336</c:v>
                </c:pt>
                <c:pt idx="161">
                  <c:v>40615.836805555555</c:v>
                </c:pt>
                <c:pt idx="162">
                  <c:v>40615.840277777781</c:v>
                </c:pt>
                <c:pt idx="163">
                  <c:v>40615.84375</c:v>
                </c:pt>
                <c:pt idx="164">
                  <c:v>40615.847222222219</c:v>
                </c:pt>
                <c:pt idx="165">
                  <c:v>40615.850694444445</c:v>
                </c:pt>
                <c:pt idx="166">
                  <c:v>40615.854166666664</c:v>
                </c:pt>
                <c:pt idx="167">
                  <c:v>40615.857638888891</c:v>
                </c:pt>
                <c:pt idx="168">
                  <c:v>40615.861111111109</c:v>
                </c:pt>
                <c:pt idx="169">
                  <c:v>40615.864583333336</c:v>
                </c:pt>
                <c:pt idx="170">
                  <c:v>40615.868055555555</c:v>
                </c:pt>
                <c:pt idx="171">
                  <c:v>40615.871527777781</c:v>
                </c:pt>
                <c:pt idx="172">
                  <c:v>40615.875</c:v>
                </c:pt>
                <c:pt idx="173">
                  <c:v>40615.878472222219</c:v>
                </c:pt>
                <c:pt idx="174">
                  <c:v>40615.881944444445</c:v>
                </c:pt>
                <c:pt idx="175">
                  <c:v>40615.885416666664</c:v>
                </c:pt>
                <c:pt idx="176">
                  <c:v>40615.888888888891</c:v>
                </c:pt>
                <c:pt idx="177">
                  <c:v>40615.892361111109</c:v>
                </c:pt>
                <c:pt idx="178">
                  <c:v>40615.895833333336</c:v>
                </c:pt>
                <c:pt idx="179">
                  <c:v>40615.899305555555</c:v>
                </c:pt>
                <c:pt idx="180">
                  <c:v>40615.902777777781</c:v>
                </c:pt>
                <c:pt idx="181">
                  <c:v>40615.90625</c:v>
                </c:pt>
                <c:pt idx="182">
                  <c:v>40615.909722222219</c:v>
                </c:pt>
                <c:pt idx="183">
                  <c:v>40615.913194444445</c:v>
                </c:pt>
                <c:pt idx="184">
                  <c:v>40615.916666666664</c:v>
                </c:pt>
                <c:pt idx="185">
                  <c:v>40615.920138888891</c:v>
                </c:pt>
                <c:pt idx="186">
                  <c:v>40615.923611111109</c:v>
                </c:pt>
                <c:pt idx="187">
                  <c:v>40615.927083333336</c:v>
                </c:pt>
                <c:pt idx="188">
                  <c:v>40615.930555555555</c:v>
                </c:pt>
                <c:pt idx="189">
                  <c:v>40615.934027777781</c:v>
                </c:pt>
                <c:pt idx="190">
                  <c:v>40615.9375</c:v>
                </c:pt>
                <c:pt idx="191">
                  <c:v>40615.940972222219</c:v>
                </c:pt>
                <c:pt idx="192">
                  <c:v>40615.944444444445</c:v>
                </c:pt>
                <c:pt idx="193">
                  <c:v>40615.947916666664</c:v>
                </c:pt>
                <c:pt idx="194">
                  <c:v>40615.951388773145</c:v>
                </c:pt>
                <c:pt idx="195">
                  <c:v>40615.954860937498</c:v>
                </c:pt>
                <c:pt idx="196">
                  <c:v>40615.958333333336</c:v>
                </c:pt>
                <c:pt idx="197">
                  <c:v>40615.961805555555</c:v>
                </c:pt>
                <c:pt idx="198">
                  <c:v>40615.965277777781</c:v>
                </c:pt>
                <c:pt idx="199">
                  <c:v>40615.96875</c:v>
                </c:pt>
                <c:pt idx="200">
                  <c:v>40615.972222222219</c:v>
                </c:pt>
                <c:pt idx="201">
                  <c:v>40615.975694444445</c:v>
                </c:pt>
                <c:pt idx="202">
                  <c:v>40615.979166666664</c:v>
                </c:pt>
                <c:pt idx="203">
                  <c:v>40615.986111111109</c:v>
                </c:pt>
                <c:pt idx="204">
                  <c:v>40615.993055555555</c:v>
                </c:pt>
                <c:pt idx="205">
                  <c:v>40616</c:v>
                </c:pt>
                <c:pt idx="206">
                  <c:v>40616.006944444445</c:v>
                </c:pt>
                <c:pt idx="207">
                  <c:v>40616.013888888891</c:v>
                </c:pt>
                <c:pt idx="208">
                  <c:v>40616.020833333336</c:v>
                </c:pt>
                <c:pt idx="209">
                  <c:v>40616.027777777781</c:v>
                </c:pt>
                <c:pt idx="210">
                  <c:v>40616.034722222219</c:v>
                </c:pt>
                <c:pt idx="211">
                  <c:v>40616.041666666664</c:v>
                </c:pt>
                <c:pt idx="212">
                  <c:v>40616.048611111109</c:v>
                </c:pt>
                <c:pt idx="213">
                  <c:v>40616.055555555555</c:v>
                </c:pt>
                <c:pt idx="214">
                  <c:v>40616.0625</c:v>
                </c:pt>
                <c:pt idx="215">
                  <c:v>40616.069444444445</c:v>
                </c:pt>
                <c:pt idx="216">
                  <c:v>40616.076388888891</c:v>
                </c:pt>
                <c:pt idx="217">
                  <c:v>40616.083333333336</c:v>
                </c:pt>
                <c:pt idx="218">
                  <c:v>40616.090277777781</c:v>
                </c:pt>
                <c:pt idx="219">
                  <c:v>40616.104166666664</c:v>
                </c:pt>
                <c:pt idx="220">
                  <c:v>40616.114583333336</c:v>
                </c:pt>
                <c:pt idx="221">
                  <c:v>40616.118055555555</c:v>
                </c:pt>
                <c:pt idx="222">
                  <c:v>40616.125</c:v>
                </c:pt>
                <c:pt idx="223">
                  <c:v>40616.131944444445</c:v>
                </c:pt>
                <c:pt idx="224">
                  <c:v>40616.135416666664</c:v>
                </c:pt>
                <c:pt idx="225">
                  <c:v>40616.138888888891</c:v>
                </c:pt>
                <c:pt idx="226">
                  <c:v>40616.145833333336</c:v>
                </c:pt>
                <c:pt idx="227">
                  <c:v>40616.152777777781</c:v>
                </c:pt>
                <c:pt idx="228">
                  <c:v>40616.159722222219</c:v>
                </c:pt>
                <c:pt idx="229">
                  <c:v>40616.166666666664</c:v>
                </c:pt>
                <c:pt idx="230">
                  <c:v>40616.173611111109</c:v>
                </c:pt>
                <c:pt idx="231">
                  <c:v>40616.180555555555</c:v>
                </c:pt>
                <c:pt idx="232">
                  <c:v>40616.1875</c:v>
                </c:pt>
                <c:pt idx="233">
                  <c:v>40616.194444444445</c:v>
                </c:pt>
                <c:pt idx="234">
                  <c:v>40616.201388888891</c:v>
                </c:pt>
                <c:pt idx="235">
                  <c:v>40616.208333333336</c:v>
                </c:pt>
                <c:pt idx="236">
                  <c:v>40616.215277777781</c:v>
                </c:pt>
                <c:pt idx="237">
                  <c:v>40616.222222222219</c:v>
                </c:pt>
                <c:pt idx="238">
                  <c:v>40616.229166666664</c:v>
                </c:pt>
                <c:pt idx="239">
                  <c:v>40616.236111111109</c:v>
                </c:pt>
                <c:pt idx="240">
                  <c:v>40616.243055555555</c:v>
                </c:pt>
                <c:pt idx="241">
                  <c:v>40616.25</c:v>
                </c:pt>
                <c:pt idx="242">
                  <c:v>40616.256944444445</c:v>
                </c:pt>
                <c:pt idx="243">
                  <c:v>40616.263888888891</c:v>
                </c:pt>
                <c:pt idx="244">
                  <c:v>40616.270833333336</c:v>
                </c:pt>
                <c:pt idx="245">
                  <c:v>40616.274305555555</c:v>
                </c:pt>
                <c:pt idx="246">
                  <c:v>40616.277777777781</c:v>
                </c:pt>
                <c:pt idx="247">
                  <c:v>40616.28125</c:v>
                </c:pt>
                <c:pt idx="248">
                  <c:v>40616.284722222219</c:v>
                </c:pt>
                <c:pt idx="249">
                  <c:v>40616.288194444445</c:v>
                </c:pt>
                <c:pt idx="250">
                  <c:v>40616.291666666664</c:v>
                </c:pt>
                <c:pt idx="251">
                  <c:v>40616.295138888891</c:v>
                </c:pt>
                <c:pt idx="252">
                  <c:v>40616.298611111109</c:v>
                </c:pt>
                <c:pt idx="253">
                  <c:v>40616.302083333336</c:v>
                </c:pt>
                <c:pt idx="254">
                  <c:v>40616.305555555555</c:v>
                </c:pt>
                <c:pt idx="255">
                  <c:v>40616.309027777781</c:v>
                </c:pt>
                <c:pt idx="256">
                  <c:v>40616.3125</c:v>
                </c:pt>
                <c:pt idx="257">
                  <c:v>40616.315972222219</c:v>
                </c:pt>
                <c:pt idx="258">
                  <c:v>40616.319444444445</c:v>
                </c:pt>
                <c:pt idx="259">
                  <c:v>40616.322916666664</c:v>
                </c:pt>
                <c:pt idx="260">
                  <c:v>40616.326388888891</c:v>
                </c:pt>
                <c:pt idx="261">
                  <c:v>40616.333333333336</c:v>
                </c:pt>
                <c:pt idx="262">
                  <c:v>40616.336805555555</c:v>
                </c:pt>
                <c:pt idx="263">
                  <c:v>40616.340277777781</c:v>
                </c:pt>
                <c:pt idx="264">
                  <c:v>40616.34375</c:v>
                </c:pt>
                <c:pt idx="265">
                  <c:v>40616.347222222219</c:v>
                </c:pt>
                <c:pt idx="266">
                  <c:v>40616.354166666664</c:v>
                </c:pt>
                <c:pt idx="267">
                  <c:v>40616.361111111109</c:v>
                </c:pt>
                <c:pt idx="268">
                  <c:v>40616.364583333336</c:v>
                </c:pt>
                <c:pt idx="269">
                  <c:v>40616.371527777781</c:v>
                </c:pt>
                <c:pt idx="270">
                  <c:v>40616.378472222219</c:v>
                </c:pt>
                <c:pt idx="271">
                  <c:v>40616.381944444445</c:v>
                </c:pt>
                <c:pt idx="272">
                  <c:v>40616.385416666664</c:v>
                </c:pt>
                <c:pt idx="273">
                  <c:v>40616.388888888891</c:v>
                </c:pt>
                <c:pt idx="274">
                  <c:v>40616.392361111109</c:v>
                </c:pt>
                <c:pt idx="275">
                  <c:v>40616.395833333336</c:v>
                </c:pt>
                <c:pt idx="276">
                  <c:v>40616.399305555555</c:v>
                </c:pt>
                <c:pt idx="277">
                  <c:v>40616.402777777781</c:v>
                </c:pt>
                <c:pt idx="278">
                  <c:v>40616.40625</c:v>
                </c:pt>
                <c:pt idx="279">
                  <c:v>40616.409722222219</c:v>
                </c:pt>
                <c:pt idx="280">
                  <c:v>40616.413194444445</c:v>
                </c:pt>
                <c:pt idx="281">
                  <c:v>40616.416666666664</c:v>
                </c:pt>
                <c:pt idx="282">
                  <c:v>40616.420138888891</c:v>
                </c:pt>
                <c:pt idx="283">
                  <c:v>40616.423611111109</c:v>
                </c:pt>
                <c:pt idx="284">
                  <c:v>40616.427083333336</c:v>
                </c:pt>
                <c:pt idx="285">
                  <c:v>40616.430555555555</c:v>
                </c:pt>
                <c:pt idx="286">
                  <c:v>40616.434027777781</c:v>
                </c:pt>
                <c:pt idx="287">
                  <c:v>40616.4375</c:v>
                </c:pt>
                <c:pt idx="288">
                  <c:v>40616.440972222219</c:v>
                </c:pt>
                <c:pt idx="289">
                  <c:v>40616.444444444445</c:v>
                </c:pt>
                <c:pt idx="290">
                  <c:v>40616.447916666664</c:v>
                </c:pt>
                <c:pt idx="291">
                  <c:v>40616.451388888891</c:v>
                </c:pt>
                <c:pt idx="292">
                  <c:v>40616.454861111109</c:v>
                </c:pt>
                <c:pt idx="293">
                  <c:v>40616.459722222222</c:v>
                </c:pt>
                <c:pt idx="294">
                  <c:v>40616.46875</c:v>
                </c:pt>
                <c:pt idx="295">
                  <c:v>40616.472222222219</c:v>
                </c:pt>
                <c:pt idx="296">
                  <c:v>40616.475694444445</c:v>
                </c:pt>
                <c:pt idx="297">
                  <c:v>40616.479166666664</c:v>
                </c:pt>
                <c:pt idx="298">
                  <c:v>40616.482638888891</c:v>
                </c:pt>
                <c:pt idx="299">
                  <c:v>40616.489583333336</c:v>
                </c:pt>
                <c:pt idx="300">
                  <c:v>40616.496527777781</c:v>
                </c:pt>
                <c:pt idx="301">
                  <c:v>40616.503472222219</c:v>
                </c:pt>
                <c:pt idx="302">
                  <c:v>40616.510416666664</c:v>
                </c:pt>
                <c:pt idx="303">
                  <c:v>40616.520833333336</c:v>
                </c:pt>
                <c:pt idx="304">
                  <c:v>40616.527777777781</c:v>
                </c:pt>
                <c:pt idx="305">
                  <c:v>40616.534722222219</c:v>
                </c:pt>
                <c:pt idx="306">
                  <c:v>40616.541666666664</c:v>
                </c:pt>
                <c:pt idx="307">
                  <c:v>40616.548611111109</c:v>
                </c:pt>
                <c:pt idx="308">
                  <c:v>40616.555555555555</c:v>
                </c:pt>
                <c:pt idx="309">
                  <c:v>40616.5625</c:v>
                </c:pt>
                <c:pt idx="310">
                  <c:v>40616.569444444445</c:v>
                </c:pt>
                <c:pt idx="311">
                  <c:v>40616.576388888891</c:v>
                </c:pt>
                <c:pt idx="312">
                  <c:v>40616.583333333336</c:v>
                </c:pt>
                <c:pt idx="313">
                  <c:v>40616.590277777781</c:v>
                </c:pt>
                <c:pt idx="314">
                  <c:v>40616.597222222219</c:v>
                </c:pt>
                <c:pt idx="315">
                  <c:v>40616.604166666664</c:v>
                </c:pt>
                <c:pt idx="316">
                  <c:v>40616.611111111109</c:v>
                </c:pt>
                <c:pt idx="317">
                  <c:v>40616.618055555555</c:v>
                </c:pt>
                <c:pt idx="318">
                  <c:v>40616.625</c:v>
                </c:pt>
                <c:pt idx="319">
                  <c:v>40616.631944444445</c:v>
                </c:pt>
                <c:pt idx="320">
                  <c:v>40616.638888888891</c:v>
                </c:pt>
                <c:pt idx="321">
                  <c:v>40616.645833333336</c:v>
                </c:pt>
                <c:pt idx="322">
                  <c:v>40616.652777777781</c:v>
                </c:pt>
                <c:pt idx="323">
                  <c:v>40616.659722222219</c:v>
                </c:pt>
                <c:pt idx="324">
                  <c:v>40616.666666666664</c:v>
                </c:pt>
                <c:pt idx="325">
                  <c:v>40616.673611111109</c:v>
                </c:pt>
                <c:pt idx="326">
                  <c:v>40616.680555555555</c:v>
                </c:pt>
                <c:pt idx="327">
                  <c:v>40616.6875</c:v>
                </c:pt>
                <c:pt idx="328">
                  <c:v>40616.694444444445</c:v>
                </c:pt>
                <c:pt idx="329">
                  <c:v>40616.701388888891</c:v>
                </c:pt>
                <c:pt idx="330">
                  <c:v>40616.708333333336</c:v>
                </c:pt>
                <c:pt idx="331">
                  <c:v>40616.715277777781</c:v>
                </c:pt>
                <c:pt idx="332">
                  <c:v>40616.722222222219</c:v>
                </c:pt>
                <c:pt idx="333">
                  <c:v>40616.729166666664</c:v>
                </c:pt>
                <c:pt idx="334">
                  <c:v>40616.736111111109</c:v>
                </c:pt>
                <c:pt idx="335">
                  <c:v>40616.743055555555</c:v>
                </c:pt>
                <c:pt idx="336">
                  <c:v>40616.75</c:v>
                </c:pt>
                <c:pt idx="337">
                  <c:v>40616.756944444445</c:v>
                </c:pt>
                <c:pt idx="338">
                  <c:v>40616.763888888891</c:v>
                </c:pt>
                <c:pt idx="339">
                  <c:v>40616.770833333336</c:v>
                </c:pt>
                <c:pt idx="340">
                  <c:v>40616.777777777781</c:v>
                </c:pt>
                <c:pt idx="341">
                  <c:v>40616.784722222219</c:v>
                </c:pt>
                <c:pt idx="342">
                  <c:v>40616.791666666664</c:v>
                </c:pt>
                <c:pt idx="343">
                  <c:v>40616.798611111109</c:v>
                </c:pt>
                <c:pt idx="344">
                  <c:v>40616.805555555555</c:v>
                </c:pt>
                <c:pt idx="345">
                  <c:v>40616.8125</c:v>
                </c:pt>
                <c:pt idx="346">
                  <c:v>40616.819444444445</c:v>
                </c:pt>
                <c:pt idx="347">
                  <c:v>40616.826388888891</c:v>
                </c:pt>
                <c:pt idx="348">
                  <c:v>40616.833333333336</c:v>
                </c:pt>
                <c:pt idx="349">
                  <c:v>40616.840277777781</c:v>
                </c:pt>
                <c:pt idx="350">
                  <c:v>40616.847222222219</c:v>
                </c:pt>
                <c:pt idx="351">
                  <c:v>40616.854166666664</c:v>
                </c:pt>
                <c:pt idx="352">
                  <c:v>40616.861111111109</c:v>
                </c:pt>
                <c:pt idx="353">
                  <c:v>40616.868055555555</c:v>
                </c:pt>
                <c:pt idx="354">
                  <c:v>40616.875</c:v>
                </c:pt>
                <c:pt idx="355">
                  <c:v>40616.881944444445</c:v>
                </c:pt>
                <c:pt idx="356">
                  <c:v>40616.888888888891</c:v>
                </c:pt>
                <c:pt idx="357">
                  <c:v>40616.895833333336</c:v>
                </c:pt>
                <c:pt idx="358">
                  <c:v>40616.902777777781</c:v>
                </c:pt>
                <c:pt idx="359">
                  <c:v>40616.90625</c:v>
                </c:pt>
                <c:pt idx="360">
                  <c:v>40616.916666666664</c:v>
                </c:pt>
                <c:pt idx="361">
                  <c:v>40616.927083333336</c:v>
                </c:pt>
                <c:pt idx="362">
                  <c:v>40616.9375</c:v>
                </c:pt>
                <c:pt idx="363">
                  <c:v>40616.944444444445</c:v>
                </c:pt>
                <c:pt idx="364">
                  <c:v>40616.947916666664</c:v>
                </c:pt>
                <c:pt idx="365">
                  <c:v>40616.958333333336</c:v>
                </c:pt>
                <c:pt idx="366">
                  <c:v>40616.96875</c:v>
                </c:pt>
                <c:pt idx="367">
                  <c:v>40616.979166666664</c:v>
                </c:pt>
                <c:pt idx="368">
                  <c:v>40616.989583333336</c:v>
                </c:pt>
                <c:pt idx="369">
                  <c:v>40617</c:v>
                </c:pt>
                <c:pt idx="370">
                  <c:v>40617.010416666664</c:v>
                </c:pt>
                <c:pt idx="371">
                  <c:v>40617.020833333336</c:v>
                </c:pt>
                <c:pt idx="372">
                  <c:v>40617.03125</c:v>
                </c:pt>
                <c:pt idx="373">
                  <c:v>40617.041666666664</c:v>
                </c:pt>
                <c:pt idx="374">
                  <c:v>40617.052083333336</c:v>
                </c:pt>
                <c:pt idx="375">
                  <c:v>40617.0625</c:v>
                </c:pt>
                <c:pt idx="376">
                  <c:v>40617.072916666664</c:v>
                </c:pt>
                <c:pt idx="377">
                  <c:v>40617.083333333336</c:v>
                </c:pt>
                <c:pt idx="378">
                  <c:v>40617.09375</c:v>
                </c:pt>
                <c:pt idx="379">
                  <c:v>40617.104166666664</c:v>
                </c:pt>
                <c:pt idx="380">
                  <c:v>40617.114583333336</c:v>
                </c:pt>
                <c:pt idx="381">
                  <c:v>40617.125</c:v>
                </c:pt>
                <c:pt idx="382">
                  <c:v>40617.131944444445</c:v>
                </c:pt>
                <c:pt idx="383">
                  <c:v>40617.15625</c:v>
                </c:pt>
                <c:pt idx="384">
                  <c:v>40617.166666666664</c:v>
                </c:pt>
                <c:pt idx="385">
                  <c:v>40617.177083333336</c:v>
                </c:pt>
                <c:pt idx="386">
                  <c:v>40617.1875</c:v>
                </c:pt>
                <c:pt idx="387">
                  <c:v>40617.199305555558</c:v>
                </c:pt>
                <c:pt idx="388">
                  <c:v>40617.208333333336</c:v>
                </c:pt>
                <c:pt idx="389">
                  <c:v>40617.21875</c:v>
                </c:pt>
                <c:pt idx="390">
                  <c:v>40617.229166666664</c:v>
                </c:pt>
                <c:pt idx="391">
                  <c:v>40617.239583333336</c:v>
                </c:pt>
                <c:pt idx="392">
                  <c:v>40617.25</c:v>
                </c:pt>
                <c:pt idx="393">
                  <c:v>40617.260416666664</c:v>
                </c:pt>
                <c:pt idx="394">
                  <c:v>40617.472222222219</c:v>
                </c:pt>
                <c:pt idx="395">
                  <c:v>40617.479166666664</c:v>
                </c:pt>
                <c:pt idx="396">
                  <c:v>40617.493055555555</c:v>
                </c:pt>
                <c:pt idx="397">
                  <c:v>40617.541666666664</c:v>
                </c:pt>
                <c:pt idx="398">
                  <c:v>40617.666666666664</c:v>
                </c:pt>
                <c:pt idx="399">
                  <c:v>40617.864583333336</c:v>
                </c:pt>
                <c:pt idx="400">
                  <c:v>40617.871527777781</c:v>
                </c:pt>
                <c:pt idx="401">
                  <c:v>40617.878472222219</c:v>
                </c:pt>
                <c:pt idx="402">
                  <c:v>40618.065972222219</c:v>
                </c:pt>
                <c:pt idx="403">
                  <c:v>40618.086805555555</c:v>
                </c:pt>
                <c:pt idx="404">
                  <c:v>40618.097222222219</c:v>
                </c:pt>
                <c:pt idx="405">
                  <c:v>40618.260416666664</c:v>
                </c:pt>
                <c:pt idx="406">
                  <c:v>40618.381944444445</c:v>
                </c:pt>
                <c:pt idx="407">
                  <c:v>40618.388888888891</c:v>
                </c:pt>
                <c:pt idx="408">
                  <c:v>40618.395833333336</c:v>
                </c:pt>
                <c:pt idx="409">
                  <c:v>40618.402777777781</c:v>
                </c:pt>
                <c:pt idx="410">
                  <c:v>40618.413194444445</c:v>
                </c:pt>
                <c:pt idx="411">
                  <c:v>40618.416666666664</c:v>
                </c:pt>
                <c:pt idx="412">
                  <c:v>40618.423611111109</c:v>
                </c:pt>
                <c:pt idx="413">
                  <c:v>40618.430555555555</c:v>
                </c:pt>
                <c:pt idx="414">
                  <c:v>40618.4375</c:v>
                </c:pt>
                <c:pt idx="415">
                  <c:v>40618.489583333336</c:v>
                </c:pt>
                <c:pt idx="416">
                  <c:v>40618.513888888891</c:v>
                </c:pt>
                <c:pt idx="417">
                  <c:v>40618.51666666667</c:v>
                </c:pt>
                <c:pt idx="418">
                  <c:v>40618.524305555555</c:v>
                </c:pt>
                <c:pt idx="419">
                  <c:v>40618.527777777781</c:v>
                </c:pt>
                <c:pt idx="420">
                  <c:v>40618.53125</c:v>
                </c:pt>
                <c:pt idx="421">
                  <c:v>40618.607638888891</c:v>
                </c:pt>
                <c:pt idx="422">
                  <c:v>40618.614583333336</c:v>
                </c:pt>
                <c:pt idx="423">
                  <c:v>40618.809027777781</c:v>
                </c:pt>
                <c:pt idx="424">
                  <c:v>40618.861111111109</c:v>
                </c:pt>
                <c:pt idx="425">
                  <c:v>40618.993055555555</c:v>
                </c:pt>
                <c:pt idx="426">
                  <c:v>40618.993750000001</c:v>
                </c:pt>
              </c:numCache>
            </c:numRef>
          </c:xVal>
          <c:yVal>
            <c:numRef>
              <c:f>'Adjustment 2'!$R$58:$R$484</c:f>
              <c:numCache>
                <c:formatCode>0.000_ </c:formatCode>
                <c:ptCount val="427"/>
                <c:pt idx="0" formatCode="0.0000_ ">
                  <c:v>0.45500000000000002</c:v>
                </c:pt>
                <c:pt idx="1">
                  <c:v>0.67</c:v>
                </c:pt>
                <c:pt idx="3">
                  <c:v>0.64</c:v>
                </c:pt>
                <c:pt idx="4">
                  <c:v>0.64</c:v>
                </c:pt>
                <c:pt idx="5">
                  <c:v>0.57000000000000006</c:v>
                </c:pt>
                <c:pt idx="6">
                  <c:v>0.55000000000000004</c:v>
                </c:pt>
                <c:pt idx="7">
                  <c:v>0.55000000000000004</c:v>
                </c:pt>
                <c:pt idx="8">
                  <c:v>0.54</c:v>
                </c:pt>
                <c:pt idx="9">
                  <c:v>0.52</c:v>
                </c:pt>
                <c:pt idx="10">
                  <c:v>0.5</c:v>
                </c:pt>
                <c:pt idx="11">
                  <c:v>0.5</c:v>
                </c:pt>
                <c:pt idx="12">
                  <c:v>0.48</c:v>
                </c:pt>
                <c:pt idx="13">
                  <c:v>0.47499999999999998</c:v>
                </c:pt>
                <c:pt idx="14">
                  <c:v>0.47</c:v>
                </c:pt>
                <c:pt idx="15">
                  <c:v>0.45999999999999996</c:v>
                </c:pt>
                <c:pt idx="16">
                  <c:v>0.45</c:v>
                </c:pt>
                <c:pt idx="17">
                  <c:v>0.44</c:v>
                </c:pt>
                <c:pt idx="18">
                  <c:v>0.435</c:v>
                </c:pt>
                <c:pt idx="19">
                  <c:v>0.42499999999999999</c:v>
                </c:pt>
                <c:pt idx="20">
                  <c:v>0.42</c:v>
                </c:pt>
                <c:pt idx="21">
                  <c:v>0.41</c:v>
                </c:pt>
                <c:pt idx="22">
                  <c:v>0.40499999999999997</c:v>
                </c:pt>
                <c:pt idx="23">
                  <c:v>0.39999999999999997</c:v>
                </c:pt>
                <c:pt idx="24">
                  <c:v>0.38500000000000001</c:v>
                </c:pt>
                <c:pt idx="25">
                  <c:v>0.39999999999999997</c:v>
                </c:pt>
                <c:pt idx="26">
                  <c:v>0.38</c:v>
                </c:pt>
                <c:pt idx="27">
                  <c:v>0.37</c:v>
                </c:pt>
                <c:pt idx="28">
                  <c:v>0.38</c:v>
                </c:pt>
                <c:pt idx="29">
                  <c:v>0.39999999999999997</c:v>
                </c:pt>
                <c:pt idx="30">
                  <c:v>0.39</c:v>
                </c:pt>
                <c:pt idx="31">
                  <c:v>0.38</c:v>
                </c:pt>
                <c:pt idx="32">
                  <c:v>0.37</c:v>
                </c:pt>
                <c:pt idx="33">
                  <c:v>0.35</c:v>
                </c:pt>
                <c:pt idx="34">
                  <c:v>0.33999999999999997</c:v>
                </c:pt>
                <c:pt idx="35">
                  <c:v>0.32</c:v>
                </c:pt>
                <c:pt idx="36">
                  <c:v>0.31</c:v>
                </c:pt>
                <c:pt idx="37">
                  <c:v>0.28999999999999998</c:v>
                </c:pt>
                <c:pt idx="38">
                  <c:v>0.28000000000000003</c:v>
                </c:pt>
                <c:pt idx="39">
                  <c:v>0.27</c:v>
                </c:pt>
                <c:pt idx="40">
                  <c:v>0.27</c:v>
                </c:pt>
                <c:pt idx="41">
                  <c:v>0.27</c:v>
                </c:pt>
                <c:pt idx="42">
                  <c:v>0.27</c:v>
                </c:pt>
                <c:pt idx="43">
                  <c:v>0.27</c:v>
                </c:pt>
                <c:pt idx="44">
                  <c:v>0.27</c:v>
                </c:pt>
                <c:pt idx="45">
                  <c:v>0.27</c:v>
                </c:pt>
                <c:pt idx="46">
                  <c:v>0.28000000000000003</c:v>
                </c:pt>
                <c:pt idx="47">
                  <c:v>0.28000000000000003</c:v>
                </c:pt>
                <c:pt idx="48">
                  <c:v>0.28000000000000003</c:v>
                </c:pt>
                <c:pt idx="49">
                  <c:v>0.31</c:v>
                </c:pt>
                <c:pt idx="50">
                  <c:v>0.31</c:v>
                </c:pt>
                <c:pt idx="51">
                  <c:v>0.31</c:v>
                </c:pt>
                <c:pt idx="55">
                  <c:v>0.32</c:v>
                </c:pt>
                <c:pt idx="56">
                  <c:v>0.32</c:v>
                </c:pt>
                <c:pt idx="57">
                  <c:v>0.66</c:v>
                </c:pt>
                <c:pt idx="58">
                  <c:v>0.75</c:v>
                </c:pt>
                <c:pt idx="59">
                  <c:v>0.76</c:v>
                </c:pt>
                <c:pt idx="60">
                  <c:v>0.76</c:v>
                </c:pt>
                <c:pt idx="61">
                  <c:v>0.69000000000000006</c:v>
                </c:pt>
                <c:pt idx="62">
                  <c:v>0.64</c:v>
                </c:pt>
                <c:pt idx="64">
                  <c:v>0.52</c:v>
                </c:pt>
                <c:pt idx="65">
                  <c:v>0.48</c:v>
                </c:pt>
                <c:pt idx="66">
                  <c:v>0.53</c:v>
                </c:pt>
                <c:pt idx="67">
                  <c:v>0.42</c:v>
                </c:pt>
                <c:pt idx="68">
                  <c:v>0.41</c:v>
                </c:pt>
                <c:pt idx="69">
                  <c:v>0.39</c:v>
                </c:pt>
                <c:pt idx="70">
                  <c:v>0.38</c:v>
                </c:pt>
                <c:pt idx="71">
                  <c:v>0.37</c:v>
                </c:pt>
                <c:pt idx="72">
                  <c:v>0.36</c:v>
                </c:pt>
                <c:pt idx="73">
                  <c:v>0.35</c:v>
                </c:pt>
                <c:pt idx="74">
                  <c:v>0.35</c:v>
                </c:pt>
                <c:pt idx="75">
                  <c:v>0.33</c:v>
                </c:pt>
                <c:pt idx="76">
                  <c:v>0.3</c:v>
                </c:pt>
                <c:pt idx="77">
                  <c:v>0.28999999999999998</c:v>
                </c:pt>
                <c:pt idx="78">
                  <c:v>0.28000000000000003</c:v>
                </c:pt>
                <c:pt idx="79">
                  <c:v>0.27</c:v>
                </c:pt>
                <c:pt idx="80">
                  <c:v>0.26</c:v>
                </c:pt>
                <c:pt idx="81">
                  <c:v>0.25</c:v>
                </c:pt>
                <c:pt idx="82">
                  <c:v>0.24</c:v>
                </c:pt>
                <c:pt idx="83">
                  <c:v>0.24</c:v>
                </c:pt>
                <c:pt idx="84">
                  <c:v>0.24</c:v>
                </c:pt>
                <c:pt idx="85">
                  <c:v>0.23499999999999999</c:v>
                </c:pt>
                <c:pt idx="86">
                  <c:v>0.23499999999999999</c:v>
                </c:pt>
                <c:pt idx="87">
                  <c:v>0.23499999999999999</c:v>
                </c:pt>
                <c:pt idx="88">
                  <c:v>0.23499999999999999</c:v>
                </c:pt>
                <c:pt idx="89">
                  <c:v>0.23499999999999999</c:v>
                </c:pt>
                <c:pt idx="90">
                  <c:v>0.23499999999999999</c:v>
                </c:pt>
                <c:pt idx="91">
                  <c:v>0.23499999999999999</c:v>
                </c:pt>
                <c:pt idx="92">
                  <c:v>0.22999999999999998</c:v>
                </c:pt>
                <c:pt idx="93">
                  <c:v>0.22999999999999998</c:v>
                </c:pt>
                <c:pt idx="94">
                  <c:v>0.22999999999999998</c:v>
                </c:pt>
                <c:pt idx="95">
                  <c:v>0.22999999999999998</c:v>
                </c:pt>
                <c:pt idx="96">
                  <c:v>0.22999999999999998</c:v>
                </c:pt>
                <c:pt idx="97">
                  <c:v>0.24</c:v>
                </c:pt>
                <c:pt idx="98">
                  <c:v>0.25</c:v>
                </c:pt>
                <c:pt idx="99">
                  <c:v>0.255</c:v>
                </c:pt>
                <c:pt idx="100">
                  <c:v>0.26</c:v>
                </c:pt>
                <c:pt idx="101">
                  <c:v>0.27</c:v>
                </c:pt>
                <c:pt idx="102">
                  <c:v>0.27500000000000002</c:v>
                </c:pt>
                <c:pt idx="103">
                  <c:v>0.28499999999999998</c:v>
                </c:pt>
                <c:pt idx="104">
                  <c:v>0.28999999999999998</c:v>
                </c:pt>
                <c:pt idx="105">
                  <c:v>0.3</c:v>
                </c:pt>
                <c:pt idx="106">
                  <c:v>0.31</c:v>
                </c:pt>
                <c:pt idx="107">
                  <c:v>0.32</c:v>
                </c:pt>
                <c:pt idx="108">
                  <c:v>0.33</c:v>
                </c:pt>
                <c:pt idx="109">
                  <c:v>0.33499999999999996</c:v>
                </c:pt>
                <c:pt idx="110">
                  <c:v>0.33999999999999997</c:v>
                </c:pt>
                <c:pt idx="111">
                  <c:v>0.34499999999999997</c:v>
                </c:pt>
                <c:pt idx="112">
                  <c:v>0.35</c:v>
                </c:pt>
                <c:pt idx="113">
                  <c:v>0.35499999999999998</c:v>
                </c:pt>
                <c:pt idx="114">
                  <c:v>0.36</c:v>
                </c:pt>
                <c:pt idx="115">
                  <c:v>0.36</c:v>
                </c:pt>
                <c:pt idx="116">
                  <c:v>0.36499999999999999</c:v>
                </c:pt>
                <c:pt idx="117">
                  <c:v>0.38</c:v>
                </c:pt>
                <c:pt idx="118">
                  <c:v>0.39499999999999996</c:v>
                </c:pt>
                <c:pt idx="119">
                  <c:v>0.39999999999999997</c:v>
                </c:pt>
                <c:pt idx="120">
                  <c:v>0.41</c:v>
                </c:pt>
                <c:pt idx="121">
                  <c:v>0.41</c:v>
                </c:pt>
                <c:pt idx="122">
                  <c:v>0.41</c:v>
                </c:pt>
                <c:pt idx="123">
                  <c:v>0.41</c:v>
                </c:pt>
                <c:pt idx="124">
                  <c:v>0.41</c:v>
                </c:pt>
                <c:pt idx="125">
                  <c:v>0.41</c:v>
                </c:pt>
                <c:pt idx="126">
                  <c:v>0.41</c:v>
                </c:pt>
                <c:pt idx="127">
                  <c:v>0.41</c:v>
                </c:pt>
                <c:pt idx="128">
                  <c:v>0.41</c:v>
                </c:pt>
                <c:pt idx="129">
                  <c:v>0.41499999999999998</c:v>
                </c:pt>
                <c:pt idx="130">
                  <c:v>0.41499999999999998</c:v>
                </c:pt>
                <c:pt idx="131">
                  <c:v>0.41499999999999998</c:v>
                </c:pt>
                <c:pt idx="132">
                  <c:v>0.41499999999999998</c:v>
                </c:pt>
                <c:pt idx="133">
                  <c:v>0.41499999999999998</c:v>
                </c:pt>
                <c:pt idx="134">
                  <c:v>0.41499999999999998</c:v>
                </c:pt>
                <c:pt idx="135">
                  <c:v>0.42</c:v>
                </c:pt>
                <c:pt idx="136">
                  <c:v>0.42</c:v>
                </c:pt>
                <c:pt idx="137">
                  <c:v>0.42</c:v>
                </c:pt>
                <c:pt idx="138">
                  <c:v>0.42</c:v>
                </c:pt>
                <c:pt idx="139">
                  <c:v>0.42</c:v>
                </c:pt>
                <c:pt idx="140">
                  <c:v>0.42</c:v>
                </c:pt>
                <c:pt idx="141">
                  <c:v>0.42</c:v>
                </c:pt>
                <c:pt idx="142">
                  <c:v>0.42499999999999999</c:v>
                </c:pt>
                <c:pt idx="143">
                  <c:v>0.42499999999999999</c:v>
                </c:pt>
                <c:pt idx="144">
                  <c:v>0.42499999999999999</c:v>
                </c:pt>
                <c:pt idx="145">
                  <c:v>0.42499999999999999</c:v>
                </c:pt>
                <c:pt idx="146">
                  <c:v>0.42499999999999999</c:v>
                </c:pt>
                <c:pt idx="147">
                  <c:v>0.42499999999999999</c:v>
                </c:pt>
                <c:pt idx="148">
                  <c:v>0.42499999999999999</c:v>
                </c:pt>
                <c:pt idx="149">
                  <c:v>0.42499999999999999</c:v>
                </c:pt>
                <c:pt idx="150">
                  <c:v>0.42499999999999999</c:v>
                </c:pt>
                <c:pt idx="151">
                  <c:v>0.42499999999999999</c:v>
                </c:pt>
                <c:pt idx="152">
                  <c:v>0.42499999999999999</c:v>
                </c:pt>
                <c:pt idx="153">
                  <c:v>0.42499999999999999</c:v>
                </c:pt>
                <c:pt idx="154">
                  <c:v>0.42499999999999999</c:v>
                </c:pt>
                <c:pt idx="155">
                  <c:v>0.42499999999999999</c:v>
                </c:pt>
                <c:pt idx="156">
                  <c:v>0.42499999999999999</c:v>
                </c:pt>
                <c:pt idx="157">
                  <c:v>0.42499999999999999</c:v>
                </c:pt>
                <c:pt idx="158">
                  <c:v>0.42499999999999999</c:v>
                </c:pt>
                <c:pt idx="159">
                  <c:v>0.42499999999999999</c:v>
                </c:pt>
                <c:pt idx="160">
                  <c:v>0.42499999999999999</c:v>
                </c:pt>
                <c:pt idx="161">
                  <c:v>0.42499999999999999</c:v>
                </c:pt>
                <c:pt idx="162">
                  <c:v>0.42499999999999999</c:v>
                </c:pt>
                <c:pt idx="163">
                  <c:v>0.42499999999999999</c:v>
                </c:pt>
                <c:pt idx="164">
                  <c:v>0.42499999999999999</c:v>
                </c:pt>
                <c:pt idx="165">
                  <c:v>0.42499999999999999</c:v>
                </c:pt>
                <c:pt idx="166">
                  <c:v>0.42499999999999999</c:v>
                </c:pt>
                <c:pt idx="167">
                  <c:v>0.42499999999999999</c:v>
                </c:pt>
                <c:pt idx="168">
                  <c:v>0.42499999999999999</c:v>
                </c:pt>
                <c:pt idx="169">
                  <c:v>0.41624999999607099</c:v>
                </c:pt>
                <c:pt idx="170">
                  <c:v>0.40749999999999997</c:v>
                </c:pt>
                <c:pt idx="171">
                  <c:v>0.40374999999607097</c:v>
                </c:pt>
                <c:pt idx="172">
                  <c:v>0.4</c:v>
                </c:pt>
                <c:pt idx="173">
                  <c:v>0.39125000000392901</c:v>
                </c:pt>
                <c:pt idx="174">
                  <c:v>0.38750000000000001</c:v>
                </c:pt>
                <c:pt idx="175">
                  <c:v>0.378750000003929</c:v>
                </c:pt>
                <c:pt idx="176">
                  <c:v>0.36499999999999999</c:v>
                </c:pt>
                <c:pt idx="177">
                  <c:v>0.36000000000000004</c:v>
                </c:pt>
                <c:pt idx="178">
                  <c:v>0.35000000000000003</c:v>
                </c:pt>
                <c:pt idx="179">
                  <c:v>0.34</c:v>
                </c:pt>
                <c:pt idx="180">
                  <c:v>0.34</c:v>
                </c:pt>
                <c:pt idx="181">
                  <c:v>0.33</c:v>
                </c:pt>
                <c:pt idx="182">
                  <c:v>0.33</c:v>
                </c:pt>
                <c:pt idx="183">
                  <c:v>0.32500000000000001</c:v>
                </c:pt>
                <c:pt idx="184">
                  <c:v>0.32</c:v>
                </c:pt>
                <c:pt idx="185">
                  <c:v>0.32</c:v>
                </c:pt>
                <c:pt idx="186">
                  <c:v>0.315</c:v>
                </c:pt>
                <c:pt idx="187">
                  <c:v>0.315</c:v>
                </c:pt>
                <c:pt idx="188">
                  <c:v>0.315</c:v>
                </c:pt>
                <c:pt idx="189">
                  <c:v>0.31</c:v>
                </c:pt>
                <c:pt idx="190">
                  <c:v>0.31</c:v>
                </c:pt>
                <c:pt idx="191">
                  <c:v>0.30499999999999999</c:v>
                </c:pt>
                <c:pt idx="192">
                  <c:v>0.30499999999999999</c:v>
                </c:pt>
                <c:pt idx="193">
                  <c:v>0.30499999999999999</c:v>
                </c:pt>
                <c:pt idx="194">
                  <c:v>0.30000000000000004</c:v>
                </c:pt>
                <c:pt idx="195">
                  <c:v>0.30000000000000004</c:v>
                </c:pt>
                <c:pt idx="196">
                  <c:v>0.29500000000000004</c:v>
                </c:pt>
                <c:pt idx="197">
                  <c:v>0.29000000000000004</c:v>
                </c:pt>
                <c:pt idx="198">
                  <c:v>0.29000000000000004</c:v>
                </c:pt>
                <c:pt idx="199">
                  <c:v>0.29000000000000004</c:v>
                </c:pt>
                <c:pt idx="200">
                  <c:v>0.29000000000000004</c:v>
                </c:pt>
                <c:pt idx="201">
                  <c:v>0.28500000000000003</c:v>
                </c:pt>
                <c:pt idx="202">
                  <c:v>0.28000000000000003</c:v>
                </c:pt>
                <c:pt idx="203">
                  <c:v>0.28000000000000003</c:v>
                </c:pt>
                <c:pt idx="204">
                  <c:v>0.28000000000000003</c:v>
                </c:pt>
                <c:pt idx="205">
                  <c:v>0.27500000000000002</c:v>
                </c:pt>
                <c:pt idx="206">
                  <c:v>0.27500000000000002</c:v>
                </c:pt>
                <c:pt idx="207">
                  <c:v>0.27500000000000002</c:v>
                </c:pt>
                <c:pt idx="208">
                  <c:v>0.27500000000000002</c:v>
                </c:pt>
                <c:pt idx="209">
                  <c:v>0.27500000000000002</c:v>
                </c:pt>
                <c:pt idx="210">
                  <c:v>0.28000000000000003</c:v>
                </c:pt>
                <c:pt idx="211">
                  <c:v>0.28000000000000003</c:v>
                </c:pt>
                <c:pt idx="212">
                  <c:v>0.28000000000000003</c:v>
                </c:pt>
                <c:pt idx="213">
                  <c:v>0.28500000000000003</c:v>
                </c:pt>
                <c:pt idx="214">
                  <c:v>0.28500000000000003</c:v>
                </c:pt>
                <c:pt idx="215">
                  <c:v>0.29000000000000004</c:v>
                </c:pt>
                <c:pt idx="216">
                  <c:v>0.29500000000000004</c:v>
                </c:pt>
                <c:pt idx="217">
                  <c:v>0.29500000000000004</c:v>
                </c:pt>
                <c:pt idx="218">
                  <c:v>0.30000000000000004</c:v>
                </c:pt>
                <c:pt idx="219">
                  <c:v>0.30000000000000004</c:v>
                </c:pt>
                <c:pt idx="220">
                  <c:v>0.32</c:v>
                </c:pt>
                <c:pt idx="221">
                  <c:v>0.32</c:v>
                </c:pt>
                <c:pt idx="222">
                  <c:v>0.32500000000000001</c:v>
                </c:pt>
                <c:pt idx="223">
                  <c:v>0.33</c:v>
                </c:pt>
                <c:pt idx="225">
                  <c:v>0.33</c:v>
                </c:pt>
                <c:pt idx="226">
                  <c:v>0.34</c:v>
                </c:pt>
                <c:pt idx="227">
                  <c:v>0.34500000000000003</c:v>
                </c:pt>
                <c:pt idx="228">
                  <c:v>0.34500000000000003</c:v>
                </c:pt>
                <c:pt idx="229">
                  <c:v>0.34500000000000003</c:v>
                </c:pt>
                <c:pt idx="230">
                  <c:v>0.35000000000000003</c:v>
                </c:pt>
                <c:pt idx="231">
                  <c:v>0.36000000000000004</c:v>
                </c:pt>
                <c:pt idx="232">
                  <c:v>0.36000000000000004</c:v>
                </c:pt>
                <c:pt idx="233">
                  <c:v>0.36000000000000004</c:v>
                </c:pt>
                <c:pt idx="234">
                  <c:v>0.36499999999999999</c:v>
                </c:pt>
                <c:pt idx="235">
                  <c:v>0.36499999999999999</c:v>
                </c:pt>
                <c:pt idx="236">
                  <c:v>0.37</c:v>
                </c:pt>
                <c:pt idx="237">
                  <c:v>0.375</c:v>
                </c:pt>
                <c:pt idx="238">
                  <c:v>0.38500000000000001</c:v>
                </c:pt>
                <c:pt idx="239">
                  <c:v>0.41000000000000003</c:v>
                </c:pt>
                <c:pt idx="240">
                  <c:v>0.41500000000000004</c:v>
                </c:pt>
                <c:pt idx="241">
                  <c:v>0.42000000000000004</c:v>
                </c:pt>
                <c:pt idx="242">
                  <c:v>0.45</c:v>
                </c:pt>
                <c:pt idx="243">
                  <c:v>0.47000000000000003</c:v>
                </c:pt>
                <c:pt idx="244">
                  <c:v>0.49</c:v>
                </c:pt>
                <c:pt idx="245">
                  <c:v>0.52</c:v>
                </c:pt>
                <c:pt idx="246">
                  <c:v>0.52</c:v>
                </c:pt>
                <c:pt idx="247">
                  <c:v>0.52</c:v>
                </c:pt>
                <c:pt idx="248">
                  <c:v>0.52500000000000002</c:v>
                </c:pt>
                <c:pt idx="249">
                  <c:v>0.52500000000000002</c:v>
                </c:pt>
                <c:pt idx="250">
                  <c:v>0.52</c:v>
                </c:pt>
                <c:pt idx="251">
                  <c:v>0.51500000000000001</c:v>
                </c:pt>
                <c:pt idx="252">
                  <c:v>0.51</c:v>
                </c:pt>
                <c:pt idx="253">
                  <c:v>0.51</c:v>
                </c:pt>
                <c:pt idx="254">
                  <c:v>0.5</c:v>
                </c:pt>
                <c:pt idx="255">
                  <c:v>0.5</c:v>
                </c:pt>
                <c:pt idx="256">
                  <c:v>0.505</c:v>
                </c:pt>
                <c:pt idx="257">
                  <c:v>0.505</c:v>
                </c:pt>
                <c:pt idx="258">
                  <c:v>0.5</c:v>
                </c:pt>
                <c:pt idx="259">
                  <c:v>0.5</c:v>
                </c:pt>
                <c:pt idx="260">
                  <c:v>0.5</c:v>
                </c:pt>
                <c:pt idx="261">
                  <c:v>0.5</c:v>
                </c:pt>
                <c:pt idx="262">
                  <c:v>0.5</c:v>
                </c:pt>
                <c:pt idx="263">
                  <c:v>0.495</c:v>
                </c:pt>
                <c:pt idx="264">
                  <c:v>0.495</c:v>
                </c:pt>
                <c:pt idx="265">
                  <c:v>0.49</c:v>
                </c:pt>
                <c:pt idx="266">
                  <c:v>0.49</c:v>
                </c:pt>
                <c:pt idx="267">
                  <c:v>0.49</c:v>
                </c:pt>
                <c:pt idx="268">
                  <c:v>0.495</c:v>
                </c:pt>
                <c:pt idx="269">
                  <c:v>0.495</c:v>
                </c:pt>
                <c:pt idx="270">
                  <c:v>0.495</c:v>
                </c:pt>
                <c:pt idx="271">
                  <c:v>0.495</c:v>
                </c:pt>
                <c:pt idx="272">
                  <c:v>0.495</c:v>
                </c:pt>
                <c:pt idx="273">
                  <c:v>0.5</c:v>
                </c:pt>
                <c:pt idx="274">
                  <c:v>0.5</c:v>
                </c:pt>
                <c:pt idx="275">
                  <c:v>0.5</c:v>
                </c:pt>
                <c:pt idx="276">
                  <c:v>0.505</c:v>
                </c:pt>
                <c:pt idx="277">
                  <c:v>0.505</c:v>
                </c:pt>
                <c:pt idx="278">
                  <c:v>0.505</c:v>
                </c:pt>
                <c:pt idx="279">
                  <c:v>0.505</c:v>
                </c:pt>
                <c:pt idx="280">
                  <c:v>0.51</c:v>
                </c:pt>
                <c:pt idx="281">
                  <c:v>0.51</c:v>
                </c:pt>
                <c:pt idx="282">
                  <c:v>0.51500000000000001</c:v>
                </c:pt>
                <c:pt idx="283">
                  <c:v>0.51500000000000001</c:v>
                </c:pt>
                <c:pt idx="284">
                  <c:v>0.51500000000000001</c:v>
                </c:pt>
                <c:pt idx="285">
                  <c:v>0.52</c:v>
                </c:pt>
                <c:pt idx="286">
                  <c:v>0.52</c:v>
                </c:pt>
                <c:pt idx="287">
                  <c:v>0.52</c:v>
                </c:pt>
                <c:pt idx="288">
                  <c:v>0.52</c:v>
                </c:pt>
                <c:pt idx="289">
                  <c:v>0.52</c:v>
                </c:pt>
                <c:pt idx="290">
                  <c:v>0.52</c:v>
                </c:pt>
                <c:pt idx="291">
                  <c:v>0.52</c:v>
                </c:pt>
                <c:pt idx="292">
                  <c:v>0.52</c:v>
                </c:pt>
                <c:pt idx="293">
                  <c:v>0.49</c:v>
                </c:pt>
                <c:pt idx="294">
                  <c:v>0.41000000000000003</c:v>
                </c:pt>
                <c:pt idx="295">
                  <c:v>0.4</c:v>
                </c:pt>
                <c:pt idx="296">
                  <c:v>0.4</c:v>
                </c:pt>
                <c:pt idx="297">
                  <c:v>0.4</c:v>
                </c:pt>
                <c:pt idx="298">
                  <c:v>0.4</c:v>
                </c:pt>
                <c:pt idx="299">
                  <c:v>0.4</c:v>
                </c:pt>
                <c:pt idx="300">
                  <c:v>0.4</c:v>
                </c:pt>
                <c:pt idx="301">
                  <c:v>0.41000000000000003</c:v>
                </c:pt>
                <c:pt idx="302">
                  <c:v>0.41000000000000003</c:v>
                </c:pt>
                <c:pt idx="303">
                  <c:v>0.42500000000000004</c:v>
                </c:pt>
                <c:pt idx="304">
                  <c:v>0.43</c:v>
                </c:pt>
                <c:pt idx="305">
                  <c:v>0.44</c:v>
                </c:pt>
                <c:pt idx="306">
                  <c:v>0.45</c:v>
                </c:pt>
                <c:pt idx="307">
                  <c:v>0.45</c:v>
                </c:pt>
                <c:pt idx="308">
                  <c:v>0.46</c:v>
                </c:pt>
                <c:pt idx="309">
                  <c:v>0.46</c:v>
                </c:pt>
                <c:pt idx="310">
                  <c:v>0.46500000000000002</c:v>
                </c:pt>
                <c:pt idx="311">
                  <c:v>0.46500000000000002</c:v>
                </c:pt>
                <c:pt idx="312">
                  <c:v>0.47000000000000003</c:v>
                </c:pt>
                <c:pt idx="313">
                  <c:v>0.47500000000000003</c:v>
                </c:pt>
                <c:pt idx="314">
                  <c:v>0.48000000000000004</c:v>
                </c:pt>
                <c:pt idx="315">
                  <c:v>0.48000000000000004</c:v>
                </c:pt>
                <c:pt idx="316">
                  <c:v>0.48500000000000004</c:v>
                </c:pt>
                <c:pt idx="317">
                  <c:v>0.49</c:v>
                </c:pt>
                <c:pt idx="318">
                  <c:v>0.49</c:v>
                </c:pt>
                <c:pt idx="319">
                  <c:v>0.49</c:v>
                </c:pt>
                <c:pt idx="320">
                  <c:v>0.49</c:v>
                </c:pt>
                <c:pt idx="321">
                  <c:v>0.49</c:v>
                </c:pt>
                <c:pt idx="322">
                  <c:v>0.49</c:v>
                </c:pt>
                <c:pt idx="323">
                  <c:v>0.495</c:v>
                </c:pt>
                <c:pt idx="324">
                  <c:v>0.495</c:v>
                </c:pt>
                <c:pt idx="325">
                  <c:v>0.495</c:v>
                </c:pt>
                <c:pt idx="326">
                  <c:v>0.495</c:v>
                </c:pt>
                <c:pt idx="327">
                  <c:v>0.495</c:v>
                </c:pt>
                <c:pt idx="328">
                  <c:v>0.49</c:v>
                </c:pt>
                <c:pt idx="329">
                  <c:v>0.47000000000000003</c:v>
                </c:pt>
                <c:pt idx="330">
                  <c:v>0.46</c:v>
                </c:pt>
                <c:pt idx="331">
                  <c:v>0.45</c:v>
                </c:pt>
              </c:numCache>
            </c:numRef>
          </c:yVal>
          <c:smooth val="0"/>
          <c:extLst>
            <c:ext xmlns:c16="http://schemas.microsoft.com/office/drawing/2014/chart" uri="{C3380CC4-5D6E-409C-BE32-E72D297353CC}">
              <c16:uniqueId val="{00000002-8C57-4415-87B2-C8FECF9D75B1}"/>
            </c:ext>
          </c:extLst>
        </c:ser>
        <c:ser>
          <c:idx val="1"/>
          <c:order val="3"/>
          <c:tx>
            <c:strRef>
              <c:f>'Adjustment 2'!$F$3</c:f>
              <c:strCache>
                <c:ptCount val="1"/>
                <c:pt idx="0">
                  <c:v>D/W pressure</c:v>
                </c:pt>
              </c:strCache>
            </c:strRef>
          </c:tx>
          <c:spPr>
            <a:ln w="19050">
              <a:noFill/>
            </a:ln>
          </c:spPr>
          <c:marker>
            <c:symbol val="triangle"/>
            <c:size val="6"/>
            <c:spPr>
              <a:solidFill>
                <a:schemeClr val="accent2"/>
              </a:solidFill>
              <a:ln w="3175">
                <a:solidFill>
                  <a:schemeClr val="tx1"/>
                </a:solidFill>
              </a:ln>
              <a:effectLst/>
            </c:spPr>
          </c:marker>
          <c:xVal>
            <c:numRef>
              <c:f>'Adjustment 2'!$A$21:$A$673</c:f>
              <c:numCache>
                <c:formatCode>m/d/yyyy\ h:mm</c:formatCode>
                <c:ptCount val="653"/>
                <c:pt idx="0">
                  <c:v>40615.204861111109</c:v>
                </c:pt>
                <c:pt idx="1">
                  <c:v>40615.208333333336</c:v>
                </c:pt>
                <c:pt idx="2">
                  <c:v>40615.215277777781</c:v>
                </c:pt>
                <c:pt idx="3">
                  <c:v>40615.225694444445</c:v>
                </c:pt>
                <c:pt idx="4">
                  <c:v>40615.236111111109</c:v>
                </c:pt>
                <c:pt idx="5">
                  <c:v>40615.239583333336</c:v>
                </c:pt>
                <c:pt idx="6">
                  <c:v>40615.25</c:v>
                </c:pt>
                <c:pt idx="7">
                  <c:v>40615.256944444445</c:v>
                </c:pt>
                <c:pt idx="8">
                  <c:v>40615.263888888891</c:v>
                </c:pt>
                <c:pt idx="9">
                  <c:v>40615.270833333336</c:v>
                </c:pt>
                <c:pt idx="10">
                  <c:v>40615.277777777781</c:v>
                </c:pt>
                <c:pt idx="11">
                  <c:v>40615.28125</c:v>
                </c:pt>
                <c:pt idx="12">
                  <c:v>40615.284722222219</c:v>
                </c:pt>
                <c:pt idx="13">
                  <c:v>40615.288194444445</c:v>
                </c:pt>
                <c:pt idx="14">
                  <c:v>40615.291666666664</c:v>
                </c:pt>
                <c:pt idx="15">
                  <c:v>40615.295138888891</c:v>
                </c:pt>
                <c:pt idx="16">
                  <c:v>40615.298611111109</c:v>
                </c:pt>
                <c:pt idx="17">
                  <c:v>40615.30208321759</c:v>
                </c:pt>
                <c:pt idx="18">
                  <c:v>40615.305555555555</c:v>
                </c:pt>
                <c:pt idx="19">
                  <c:v>40615.309027777781</c:v>
                </c:pt>
                <c:pt idx="20">
                  <c:v>40615.3125</c:v>
                </c:pt>
                <c:pt idx="21">
                  <c:v>40615.315972222219</c:v>
                </c:pt>
                <c:pt idx="22">
                  <c:v>40615.318749999999</c:v>
                </c:pt>
                <c:pt idx="23">
                  <c:v>40615.322916666664</c:v>
                </c:pt>
                <c:pt idx="24">
                  <c:v>40615.326388888891</c:v>
                </c:pt>
                <c:pt idx="25">
                  <c:v>40615.329861111109</c:v>
                </c:pt>
                <c:pt idx="26">
                  <c:v>40615.333333333336</c:v>
                </c:pt>
                <c:pt idx="27">
                  <c:v>40615.336805555555</c:v>
                </c:pt>
                <c:pt idx="28">
                  <c:v>40615.340277777781</c:v>
                </c:pt>
                <c:pt idx="29">
                  <c:v>40615.34375</c:v>
                </c:pt>
                <c:pt idx="30">
                  <c:v>40615.347222222219</c:v>
                </c:pt>
                <c:pt idx="31">
                  <c:v>40615.350694444445</c:v>
                </c:pt>
                <c:pt idx="32">
                  <c:v>40615.354166666664</c:v>
                </c:pt>
                <c:pt idx="33">
                  <c:v>40615.357638888891</c:v>
                </c:pt>
                <c:pt idx="34">
                  <c:v>40615.361111111109</c:v>
                </c:pt>
                <c:pt idx="35">
                  <c:v>40615.364583333336</c:v>
                </c:pt>
                <c:pt idx="36">
                  <c:v>40615.368055555555</c:v>
                </c:pt>
                <c:pt idx="37">
                  <c:v>40615.371527777781</c:v>
                </c:pt>
                <c:pt idx="38">
                  <c:v>40615.378472222219</c:v>
                </c:pt>
                <c:pt idx="39">
                  <c:v>40615.380555555559</c:v>
                </c:pt>
                <c:pt idx="40">
                  <c:v>40615.381944444445</c:v>
                </c:pt>
                <c:pt idx="41">
                  <c:v>40615.385416666664</c:v>
                </c:pt>
                <c:pt idx="42">
                  <c:v>40615.388888888891</c:v>
                </c:pt>
                <c:pt idx="43">
                  <c:v>40615.388888888891</c:v>
                </c:pt>
                <c:pt idx="44">
                  <c:v>40615.390277777777</c:v>
                </c:pt>
                <c:pt idx="45">
                  <c:v>40615.39166666667</c:v>
                </c:pt>
                <c:pt idx="46">
                  <c:v>40615.392361111109</c:v>
                </c:pt>
                <c:pt idx="47">
                  <c:v>40615.393750000003</c:v>
                </c:pt>
                <c:pt idx="48">
                  <c:v>40615.395138888889</c:v>
                </c:pt>
                <c:pt idx="49">
                  <c:v>40615.395833333336</c:v>
                </c:pt>
                <c:pt idx="50">
                  <c:v>40615.397222222222</c:v>
                </c:pt>
                <c:pt idx="51">
                  <c:v>40615.399305555555</c:v>
                </c:pt>
                <c:pt idx="52">
                  <c:v>40615.4</c:v>
                </c:pt>
                <c:pt idx="53">
                  <c:v>40615.400694444441</c:v>
                </c:pt>
                <c:pt idx="54">
                  <c:v>40615.401388888888</c:v>
                </c:pt>
                <c:pt idx="55">
                  <c:v>40615.402777777781</c:v>
                </c:pt>
                <c:pt idx="56">
                  <c:v>40615.40347222222</c:v>
                </c:pt>
                <c:pt idx="57">
                  <c:v>40615.404861111114</c:v>
                </c:pt>
                <c:pt idx="58">
                  <c:v>40615.40625</c:v>
                </c:pt>
                <c:pt idx="59">
                  <c:v>40615.407638888886</c:v>
                </c:pt>
                <c:pt idx="60">
                  <c:v>40615.40902777778</c:v>
                </c:pt>
                <c:pt idx="61">
                  <c:v>40615.411805555559</c:v>
                </c:pt>
                <c:pt idx="62">
                  <c:v>40615.413194444445</c:v>
                </c:pt>
                <c:pt idx="63">
                  <c:v>40615.413888888892</c:v>
                </c:pt>
                <c:pt idx="64">
                  <c:v>40615.415972222225</c:v>
                </c:pt>
                <c:pt idx="65">
                  <c:v>40615.418055555558</c:v>
                </c:pt>
                <c:pt idx="66">
                  <c:v>40615.420138888891</c:v>
                </c:pt>
                <c:pt idx="67">
                  <c:v>40615.421527777777</c:v>
                </c:pt>
                <c:pt idx="68">
                  <c:v>40615.423611111109</c:v>
                </c:pt>
                <c:pt idx="69">
                  <c:v>40615.425694444442</c:v>
                </c:pt>
                <c:pt idx="70">
                  <c:v>40615.427777777775</c:v>
                </c:pt>
                <c:pt idx="71">
                  <c:v>40615.429861111108</c:v>
                </c:pt>
                <c:pt idx="72">
                  <c:v>40615.431944444441</c:v>
                </c:pt>
                <c:pt idx="73">
                  <c:v>40615.435416666667</c:v>
                </c:pt>
                <c:pt idx="74">
                  <c:v>40615.4375</c:v>
                </c:pt>
                <c:pt idx="75">
                  <c:v>40615.440972222219</c:v>
                </c:pt>
                <c:pt idx="76">
                  <c:v>40615.444444444445</c:v>
                </c:pt>
                <c:pt idx="77">
                  <c:v>40615.447916666664</c:v>
                </c:pt>
                <c:pt idx="78">
                  <c:v>40615.451388888891</c:v>
                </c:pt>
                <c:pt idx="79">
                  <c:v>40615.454861111109</c:v>
                </c:pt>
                <c:pt idx="80">
                  <c:v>40615.458333333336</c:v>
                </c:pt>
                <c:pt idx="81">
                  <c:v>40615.461805555555</c:v>
                </c:pt>
                <c:pt idx="82">
                  <c:v>40615.465277777781</c:v>
                </c:pt>
                <c:pt idx="83">
                  <c:v>40615.46875</c:v>
                </c:pt>
                <c:pt idx="84">
                  <c:v>40615.472222222219</c:v>
                </c:pt>
                <c:pt idx="85">
                  <c:v>40615.475694444445</c:v>
                </c:pt>
                <c:pt idx="86">
                  <c:v>40615.479166666664</c:v>
                </c:pt>
                <c:pt idx="87">
                  <c:v>40615.482638888891</c:v>
                </c:pt>
                <c:pt idx="88">
                  <c:v>40615.486111111109</c:v>
                </c:pt>
                <c:pt idx="89">
                  <c:v>40615.493055555555</c:v>
                </c:pt>
                <c:pt idx="90">
                  <c:v>40615.496527777781</c:v>
                </c:pt>
                <c:pt idx="91">
                  <c:v>40615.5</c:v>
                </c:pt>
                <c:pt idx="92">
                  <c:v>40615.503472222219</c:v>
                </c:pt>
                <c:pt idx="93">
                  <c:v>40615.506944444445</c:v>
                </c:pt>
                <c:pt idx="94">
                  <c:v>40615.510416666664</c:v>
                </c:pt>
                <c:pt idx="95">
                  <c:v>40615.513888888891</c:v>
                </c:pt>
                <c:pt idx="96">
                  <c:v>40615.51458333333</c:v>
                </c:pt>
                <c:pt idx="97">
                  <c:v>40615.515277777777</c:v>
                </c:pt>
                <c:pt idx="98">
                  <c:v>40615.517361111109</c:v>
                </c:pt>
                <c:pt idx="99">
                  <c:v>40615.518750000003</c:v>
                </c:pt>
                <c:pt idx="100">
                  <c:v>40615.522916666669</c:v>
                </c:pt>
                <c:pt idx="101">
                  <c:v>40615.524305555555</c:v>
                </c:pt>
                <c:pt idx="102">
                  <c:v>40615.526388888888</c:v>
                </c:pt>
                <c:pt idx="103">
                  <c:v>40615.527777777781</c:v>
                </c:pt>
                <c:pt idx="104">
                  <c:v>40615.529861111114</c:v>
                </c:pt>
                <c:pt idx="105">
                  <c:v>40615.53125</c:v>
                </c:pt>
                <c:pt idx="106">
                  <c:v>40615.532638888886</c:v>
                </c:pt>
                <c:pt idx="107">
                  <c:v>40615.533333333333</c:v>
                </c:pt>
                <c:pt idx="108">
                  <c:v>40615.53402777778</c:v>
                </c:pt>
                <c:pt idx="109">
                  <c:v>40615.534722222219</c:v>
                </c:pt>
                <c:pt idx="110">
                  <c:v>40615.535416666666</c:v>
                </c:pt>
                <c:pt idx="111">
                  <c:v>40615.536111111112</c:v>
                </c:pt>
                <c:pt idx="112">
                  <c:v>40615.538194444445</c:v>
                </c:pt>
                <c:pt idx="113">
                  <c:v>40615.541666666664</c:v>
                </c:pt>
                <c:pt idx="114">
                  <c:v>40615.545138888891</c:v>
                </c:pt>
                <c:pt idx="115">
                  <c:v>40615.548611111109</c:v>
                </c:pt>
                <c:pt idx="116">
                  <c:v>40615.552083333336</c:v>
                </c:pt>
                <c:pt idx="117">
                  <c:v>40615.554166666669</c:v>
                </c:pt>
                <c:pt idx="118">
                  <c:v>40615.559027777781</c:v>
                </c:pt>
                <c:pt idx="119">
                  <c:v>40615.5625</c:v>
                </c:pt>
                <c:pt idx="120">
                  <c:v>40615.565972222219</c:v>
                </c:pt>
                <c:pt idx="121">
                  <c:v>40615.569444444445</c:v>
                </c:pt>
                <c:pt idx="122">
                  <c:v>40615.572916666664</c:v>
                </c:pt>
                <c:pt idx="123">
                  <c:v>40615.576388888891</c:v>
                </c:pt>
                <c:pt idx="124">
                  <c:v>40615.579861111109</c:v>
                </c:pt>
                <c:pt idx="125">
                  <c:v>40615.583333333336</c:v>
                </c:pt>
                <c:pt idx="126">
                  <c:v>40615.586805555555</c:v>
                </c:pt>
                <c:pt idx="127">
                  <c:v>40615.590277777781</c:v>
                </c:pt>
                <c:pt idx="128">
                  <c:v>40615.59375</c:v>
                </c:pt>
                <c:pt idx="129">
                  <c:v>40615.597222222219</c:v>
                </c:pt>
                <c:pt idx="130">
                  <c:v>40615.600694444445</c:v>
                </c:pt>
                <c:pt idx="131">
                  <c:v>40615.604166666664</c:v>
                </c:pt>
                <c:pt idx="132">
                  <c:v>40615.607638888891</c:v>
                </c:pt>
                <c:pt idx="133">
                  <c:v>40615.611111111109</c:v>
                </c:pt>
                <c:pt idx="134">
                  <c:v>40615.614583333336</c:v>
                </c:pt>
                <c:pt idx="135">
                  <c:v>40615.618055555555</c:v>
                </c:pt>
                <c:pt idx="136">
                  <c:v>40615.621527777781</c:v>
                </c:pt>
                <c:pt idx="137">
                  <c:v>40615.625</c:v>
                </c:pt>
                <c:pt idx="138">
                  <c:v>40615.628472222219</c:v>
                </c:pt>
                <c:pt idx="139">
                  <c:v>40615.631944444445</c:v>
                </c:pt>
                <c:pt idx="140">
                  <c:v>40615.635416666664</c:v>
                </c:pt>
                <c:pt idx="141">
                  <c:v>40615.638888888891</c:v>
                </c:pt>
                <c:pt idx="142">
                  <c:v>40615.642361111109</c:v>
                </c:pt>
                <c:pt idx="143">
                  <c:v>40615.645833333336</c:v>
                </c:pt>
                <c:pt idx="144">
                  <c:v>40615.649305555555</c:v>
                </c:pt>
                <c:pt idx="145">
                  <c:v>40615.652777777781</c:v>
                </c:pt>
                <c:pt idx="146">
                  <c:v>40615.65625</c:v>
                </c:pt>
                <c:pt idx="147">
                  <c:v>40615.659722222219</c:v>
                </c:pt>
                <c:pt idx="148">
                  <c:v>40615.663194444445</c:v>
                </c:pt>
                <c:pt idx="149">
                  <c:v>40615.666666666664</c:v>
                </c:pt>
                <c:pt idx="150">
                  <c:v>40615.670138888891</c:v>
                </c:pt>
                <c:pt idx="151">
                  <c:v>40615.673611111109</c:v>
                </c:pt>
                <c:pt idx="152">
                  <c:v>40615.677083333336</c:v>
                </c:pt>
                <c:pt idx="153">
                  <c:v>40615.680555555555</c:v>
                </c:pt>
                <c:pt idx="154">
                  <c:v>40615.684027777781</c:v>
                </c:pt>
                <c:pt idx="155">
                  <c:v>40615.6875</c:v>
                </c:pt>
                <c:pt idx="156">
                  <c:v>40615.690972222219</c:v>
                </c:pt>
                <c:pt idx="157">
                  <c:v>40615.694444444445</c:v>
                </c:pt>
                <c:pt idx="158">
                  <c:v>40615.697916666664</c:v>
                </c:pt>
                <c:pt idx="159">
                  <c:v>40615.701388888891</c:v>
                </c:pt>
                <c:pt idx="160">
                  <c:v>40615.704861111109</c:v>
                </c:pt>
                <c:pt idx="161">
                  <c:v>40615.708333333336</c:v>
                </c:pt>
                <c:pt idx="162">
                  <c:v>40615.711805555555</c:v>
                </c:pt>
                <c:pt idx="163">
                  <c:v>40615.715277777781</c:v>
                </c:pt>
                <c:pt idx="164">
                  <c:v>40615.71875</c:v>
                </c:pt>
                <c:pt idx="165">
                  <c:v>40615.722222222219</c:v>
                </c:pt>
                <c:pt idx="166">
                  <c:v>40615.725694444445</c:v>
                </c:pt>
                <c:pt idx="167">
                  <c:v>40615.729166666664</c:v>
                </c:pt>
                <c:pt idx="168">
                  <c:v>40615.732638888891</c:v>
                </c:pt>
                <c:pt idx="169">
                  <c:v>40615.736111111109</c:v>
                </c:pt>
                <c:pt idx="170">
                  <c:v>40615.739583333336</c:v>
                </c:pt>
                <c:pt idx="171">
                  <c:v>40615.743055555555</c:v>
                </c:pt>
                <c:pt idx="172">
                  <c:v>40615.746527777781</c:v>
                </c:pt>
                <c:pt idx="173">
                  <c:v>40615.75</c:v>
                </c:pt>
                <c:pt idx="174">
                  <c:v>40615.753472222219</c:v>
                </c:pt>
                <c:pt idx="175">
                  <c:v>40615.756944444445</c:v>
                </c:pt>
                <c:pt idx="176">
                  <c:v>40615.760416666664</c:v>
                </c:pt>
                <c:pt idx="177">
                  <c:v>40615.763888888891</c:v>
                </c:pt>
                <c:pt idx="178">
                  <c:v>40615.767361111109</c:v>
                </c:pt>
                <c:pt idx="179">
                  <c:v>40615.770833333336</c:v>
                </c:pt>
                <c:pt idx="180">
                  <c:v>40615.774305555555</c:v>
                </c:pt>
                <c:pt idx="181">
                  <c:v>40615.777777777781</c:v>
                </c:pt>
                <c:pt idx="182">
                  <c:v>40615.78125</c:v>
                </c:pt>
                <c:pt idx="183">
                  <c:v>40615.784722222219</c:v>
                </c:pt>
                <c:pt idx="184">
                  <c:v>40615.788194444445</c:v>
                </c:pt>
                <c:pt idx="185">
                  <c:v>40615.791666666664</c:v>
                </c:pt>
                <c:pt idx="186">
                  <c:v>40615.795138888891</c:v>
                </c:pt>
                <c:pt idx="187">
                  <c:v>40615.798611111109</c:v>
                </c:pt>
                <c:pt idx="188">
                  <c:v>40615.802083333336</c:v>
                </c:pt>
                <c:pt idx="189">
                  <c:v>40615.805555555555</c:v>
                </c:pt>
                <c:pt idx="190">
                  <c:v>40615.809027777781</c:v>
                </c:pt>
                <c:pt idx="191">
                  <c:v>40615.8125</c:v>
                </c:pt>
                <c:pt idx="192">
                  <c:v>40615.815972222219</c:v>
                </c:pt>
                <c:pt idx="193">
                  <c:v>40615.819444444445</c:v>
                </c:pt>
                <c:pt idx="194">
                  <c:v>40615.822916666664</c:v>
                </c:pt>
                <c:pt idx="195">
                  <c:v>40615.826388888891</c:v>
                </c:pt>
                <c:pt idx="196">
                  <c:v>40615.829861111109</c:v>
                </c:pt>
                <c:pt idx="197">
                  <c:v>40615.833333333336</c:v>
                </c:pt>
                <c:pt idx="198">
                  <c:v>40615.836805555555</c:v>
                </c:pt>
                <c:pt idx="199">
                  <c:v>40615.840277777781</c:v>
                </c:pt>
                <c:pt idx="200">
                  <c:v>40615.84375</c:v>
                </c:pt>
                <c:pt idx="201">
                  <c:v>40615.847222222219</c:v>
                </c:pt>
                <c:pt idx="202">
                  <c:v>40615.850694444445</c:v>
                </c:pt>
                <c:pt idx="203">
                  <c:v>40615.854166666664</c:v>
                </c:pt>
                <c:pt idx="204">
                  <c:v>40615.857638888891</c:v>
                </c:pt>
                <c:pt idx="205">
                  <c:v>40615.861111111109</c:v>
                </c:pt>
                <c:pt idx="206">
                  <c:v>40615.864583333336</c:v>
                </c:pt>
                <c:pt idx="207">
                  <c:v>40615.868055555555</c:v>
                </c:pt>
                <c:pt idx="208">
                  <c:v>40615.871527777781</c:v>
                </c:pt>
                <c:pt idx="209">
                  <c:v>40615.875</c:v>
                </c:pt>
                <c:pt idx="210">
                  <c:v>40615.878472222219</c:v>
                </c:pt>
                <c:pt idx="211">
                  <c:v>40615.881944444445</c:v>
                </c:pt>
                <c:pt idx="212">
                  <c:v>40615.885416666664</c:v>
                </c:pt>
                <c:pt idx="213">
                  <c:v>40615.888888888891</c:v>
                </c:pt>
                <c:pt idx="214">
                  <c:v>40615.892361111109</c:v>
                </c:pt>
                <c:pt idx="215">
                  <c:v>40615.895833333336</c:v>
                </c:pt>
                <c:pt idx="216">
                  <c:v>40615.899305555555</c:v>
                </c:pt>
                <c:pt idx="217">
                  <c:v>40615.902777777781</c:v>
                </c:pt>
                <c:pt idx="218">
                  <c:v>40615.90625</c:v>
                </c:pt>
                <c:pt idx="219">
                  <c:v>40615.909722222219</c:v>
                </c:pt>
                <c:pt idx="220">
                  <c:v>40615.913194444445</c:v>
                </c:pt>
                <c:pt idx="221">
                  <c:v>40615.916666666664</c:v>
                </c:pt>
                <c:pt idx="222">
                  <c:v>40615.920138888891</c:v>
                </c:pt>
                <c:pt idx="223">
                  <c:v>40615.923611111109</c:v>
                </c:pt>
                <c:pt idx="224">
                  <c:v>40615.927083333336</c:v>
                </c:pt>
                <c:pt idx="225">
                  <c:v>40615.930555555555</c:v>
                </c:pt>
                <c:pt idx="226">
                  <c:v>40615.934027777781</c:v>
                </c:pt>
                <c:pt idx="227">
                  <c:v>40615.9375</c:v>
                </c:pt>
                <c:pt idx="228">
                  <c:v>40615.940972222219</c:v>
                </c:pt>
                <c:pt idx="229">
                  <c:v>40615.944444444445</c:v>
                </c:pt>
                <c:pt idx="230">
                  <c:v>40615.947916666664</c:v>
                </c:pt>
                <c:pt idx="231">
                  <c:v>40615.951388773145</c:v>
                </c:pt>
                <c:pt idx="232">
                  <c:v>40615.954860937498</c:v>
                </c:pt>
                <c:pt idx="233">
                  <c:v>40615.958333333336</c:v>
                </c:pt>
                <c:pt idx="234">
                  <c:v>40615.961805555555</c:v>
                </c:pt>
                <c:pt idx="235">
                  <c:v>40615.965277777781</c:v>
                </c:pt>
                <c:pt idx="236">
                  <c:v>40615.96875</c:v>
                </c:pt>
                <c:pt idx="237">
                  <c:v>40615.972222222219</c:v>
                </c:pt>
                <c:pt idx="238">
                  <c:v>40615.975694444445</c:v>
                </c:pt>
                <c:pt idx="239">
                  <c:v>40615.979166666664</c:v>
                </c:pt>
                <c:pt idx="240">
                  <c:v>40615.986111111109</c:v>
                </c:pt>
                <c:pt idx="241">
                  <c:v>40615.993055555555</c:v>
                </c:pt>
                <c:pt idx="242">
                  <c:v>40616</c:v>
                </c:pt>
                <c:pt idx="243">
                  <c:v>40616.006944444445</c:v>
                </c:pt>
                <c:pt idx="244">
                  <c:v>40616.013888888891</c:v>
                </c:pt>
                <c:pt idx="245">
                  <c:v>40616.020833333336</c:v>
                </c:pt>
                <c:pt idx="246">
                  <c:v>40616.027777777781</c:v>
                </c:pt>
                <c:pt idx="247">
                  <c:v>40616.034722222219</c:v>
                </c:pt>
                <c:pt idx="248">
                  <c:v>40616.041666666664</c:v>
                </c:pt>
                <c:pt idx="249">
                  <c:v>40616.048611111109</c:v>
                </c:pt>
                <c:pt idx="250">
                  <c:v>40616.055555555555</c:v>
                </c:pt>
                <c:pt idx="251">
                  <c:v>40616.0625</c:v>
                </c:pt>
                <c:pt idx="252">
                  <c:v>40616.069444444445</c:v>
                </c:pt>
                <c:pt idx="253">
                  <c:v>40616.076388888891</c:v>
                </c:pt>
                <c:pt idx="254">
                  <c:v>40616.083333333336</c:v>
                </c:pt>
                <c:pt idx="255">
                  <c:v>40616.090277777781</c:v>
                </c:pt>
                <c:pt idx="256">
                  <c:v>40616.104166666664</c:v>
                </c:pt>
                <c:pt idx="257">
                  <c:v>40616.114583333336</c:v>
                </c:pt>
                <c:pt idx="258">
                  <c:v>40616.118055555555</c:v>
                </c:pt>
                <c:pt idx="259">
                  <c:v>40616.125</c:v>
                </c:pt>
                <c:pt idx="260">
                  <c:v>40616.131944444445</c:v>
                </c:pt>
                <c:pt idx="261">
                  <c:v>40616.135416666664</c:v>
                </c:pt>
                <c:pt idx="262">
                  <c:v>40616.138888888891</c:v>
                </c:pt>
                <c:pt idx="263">
                  <c:v>40616.145833333336</c:v>
                </c:pt>
                <c:pt idx="264">
                  <c:v>40616.152777777781</c:v>
                </c:pt>
                <c:pt idx="265">
                  <c:v>40616.159722222219</c:v>
                </c:pt>
                <c:pt idx="266">
                  <c:v>40616.166666666664</c:v>
                </c:pt>
                <c:pt idx="267">
                  <c:v>40616.173611111109</c:v>
                </c:pt>
                <c:pt idx="268">
                  <c:v>40616.180555555555</c:v>
                </c:pt>
                <c:pt idx="269">
                  <c:v>40616.1875</c:v>
                </c:pt>
                <c:pt idx="270">
                  <c:v>40616.194444444445</c:v>
                </c:pt>
                <c:pt idx="271">
                  <c:v>40616.201388888891</c:v>
                </c:pt>
                <c:pt idx="272">
                  <c:v>40616.208333333336</c:v>
                </c:pt>
                <c:pt idx="273">
                  <c:v>40616.215277777781</c:v>
                </c:pt>
                <c:pt idx="274">
                  <c:v>40616.222222222219</c:v>
                </c:pt>
                <c:pt idx="275">
                  <c:v>40616.229166666664</c:v>
                </c:pt>
                <c:pt idx="276">
                  <c:v>40616.236111111109</c:v>
                </c:pt>
                <c:pt idx="277">
                  <c:v>40616.243055555555</c:v>
                </c:pt>
                <c:pt idx="278">
                  <c:v>40616.25</c:v>
                </c:pt>
                <c:pt idx="279">
                  <c:v>40616.256944444445</c:v>
                </c:pt>
                <c:pt idx="280">
                  <c:v>40616.263888888891</c:v>
                </c:pt>
                <c:pt idx="281">
                  <c:v>40616.270833333336</c:v>
                </c:pt>
                <c:pt idx="282">
                  <c:v>40616.274305555555</c:v>
                </c:pt>
                <c:pt idx="283">
                  <c:v>40616.277777777781</c:v>
                </c:pt>
                <c:pt idx="284">
                  <c:v>40616.28125</c:v>
                </c:pt>
                <c:pt idx="285">
                  <c:v>40616.284722222219</c:v>
                </c:pt>
                <c:pt idx="286">
                  <c:v>40616.288194444445</c:v>
                </c:pt>
                <c:pt idx="287">
                  <c:v>40616.291666666664</c:v>
                </c:pt>
                <c:pt idx="288">
                  <c:v>40616.295138888891</c:v>
                </c:pt>
                <c:pt idx="289">
                  <c:v>40616.298611111109</c:v>
                </c:pt>
                <c:pt idx="290">
                  <c:v>40616.302083333336</c:v>
                </c:pt>
                <c:pt idx="291">
                  <c:v>40616.305555555555</c:v>
                </c:pt>
                <c:pt idx="292">
                  <c:v>40616.309027777781</c:v>
                </c:pt>
                <c:pt idx="293">
                  <c:v>40616.3125</c:v>
                </c:pt>
                <c:pt idx="294">
                  <c:v>40616.315972222219</c:v>
                </c:pt>
                <c:pt idx="295">
                  <c:v>40616.319444444445</c:v>
                </c:pt>
                <c:pt idx="296">
                  <c:v>40616.322916666664</c:v>
                </c:pt>
                <c:pt idx="297">
                  <c:v>40616.326388888891</c:v>
                </c:pt>
                <c:pt idx="298">
                  <c:v>40616.333333333336</c:v>
                </c:pt>
                <c:pt idx="299">
                  <c:v>40616.336805555555</c:v>
                </c:pt>
                <c:pt idx="300">
                  <c:v>40616.340277777781</c:v>
                </c:pt>
                <c:pt idx="301">
                  <c:v>40616.34375</c:v>
                </c:pt>
                <c:pt idx="302">
                  <c:v>40616.347222222219</c:v>
                </c:pt>
                <c:pt idx="303">
                  <c:v>40616.354166666664</c:v>
                </c:pt>
                <c:pt idx="304">
                  <c:v>40616.361111111109</c:v>
                </c:pt>
                <c:pt idx="305">
                  <c:v>40616.364583333336</c:v>
                </c:pt>
                <c:pt idx="306">
                  <c:v>40616.371527777781</c:v>
                </c:pt>
                <c:pt idx="307">
                  <c:v>40616.378472222219</c:v>
                </c:pt>
                <c:pt idx="308">
                  <c:v>40616.381944444445</c:v>
                </c:pt>
                <c:pt idx="309">
                  <c:v>40616.385416666664</c:v>
                </c:pt>
                <c:pt idx="310">
                  <c:v>40616.388888888891</c:v>
                </c:pt>
                <c:pt idx="311">
                  <c:v>40616.392361111109</c:v>
                </c:pt>
                <c:pt idx="312">
                  <c:v>40616.395833333336</c:v>
                </c:pt>
                <c:pt idx="313">
                  <c:v>40616.399305555555</c:v>
                </c:pt>
                <c:pt idx="314">
                  <c:v>40616.402777777781</c:v>
                </c:pt>
                <c:pt idx="315">
                  <c:v>40616.40625</c:v>
                </c:pt>
                <c:pt idx="316">
                  <c:v>40616.409722222219</c:v>
                </c:pt>
                <c:pt idx="317">
                  <c:v>40616.413194444445</c:v>
                </c:pt>
                <c:pt idx="318">
                  <c:v>40616.416666666664</c:v>
                </c:pt>
                <c:pt idx="319">
                  <c:v>40616.420138888891</c:v>
                </c:pt>
                <c:pt idx="320">
                  <c:v>40616.423611111109</c:v>
                </c:pt>
                <c:pt idx="321">
                  <c:v>40616.427083333336</c:v>
                </c:pt>
                <c:pt idx="322">
                  <c:v>40616.430555555555</c:v>
                </c:pt>
                <c:pt idx="323">
                  <c:v>40616.434027777781</c:v>
                </c:pt>
                <c:pt idx="324">
                  <c:v>40616.4375</c:v>
                </c:pt>
                <c:pt idx="325">
                  <c:v>40616.440972222219</c:v>
                </c:pt>
                <c:pt idx="326">
                  <c:v>40616.444444444445</c:v>
                </c:pt>
                <c:pt idx="327">
                  <c:v>40616.447916666664</c:v>
                </c:pt>
                <c:pt idx="328">
                  <c:v>40616.451388888891</c:v>
                </c:pt>
                <c:pt idx="329">
                  <c:v>40616.454861111109</c:v>
                </c:pt>
                <c:pt idx="330">
                  <c:v>40616.459722222222</c:v>
                </c:pt>
                <c:pt idx="331">
                  <c:v>40616.46875</c:v>
                </c:pt>
                <c:pt idx="332">
                  <c:v>40616.472222222219</c:v>
                </c:pt>
                <c:pt idx="333">
                  <c:v>40616.475694444445</c:v>
                </c:pt>
                <c:pt idx="334">
                  <c:v>40616.479166666664</c:v>
                </c:pt>
                <c:pt idx="335">
                  <c:v>40616.482638888891</c:v>
                </c:pt>
                <c:pt idx="336">
                  <c:v>40616.489583333336</c:v>
                </c:pt>
                <c:pt idx="337">
                  <c:v>40616.496527777781</c:v>
                </c:pt>
                <c:pt idx="338">
                  <c:v>40616.503472222219</c:v>
                </c:pt>
                <c:pt idx="339">
                  <c:v>40616.510416666664</c:v>
                </c:pt>
                <c:pt idx="340">
                  <c:v>40616.520833333336</c:v>
                </c:pt>
                <c:pt idx="341">
                  <c:v>40616.527777777781</c:v>
                </c:pt>
                <c:pt idx="342">
                  <c:v>40616.534722222219</c:v>
                </c:pt>
                <c:pt idx="343">
                  <c:v>40616.541666666664</c:v>
                </c:pt>
                <c:pt idx="344">
                  <c:v>40616.548611111109</c:v>
                </c:pt>
                <c:pt idx="345">
                  <c:v>40616.555555555555</c:v>
                </c:pt>
                <c:pt idx="346">
                  <c:v>40616.5625</c:v>
                </c:pt>
                <c:pt idx="347">
                  <c:v>40616.569444444445</c:v>
                </c:pt>
                <c:pt idx="348">
                  <c:v>40616.576388888891</c:v>
                </c:pt>
                <c:pt idx="349">
                  <c:v>40616.583333333336</c:v>
                </c:pt>
                <c:pt idx="350">
                  <c:v>40616.590277777781</c:v>
                </c:pt>
                <c:pt idx="351">
                  <c:v>40616.597222222219</c:v>
                </c:pt>
                <c:pt idx="352">
                  <c:v>40616.604166666664</c:v>
                </c:pt>
                <c:pt idx="353">
                  <c:v>40616.611111111109</c:v>
                </c:pt>
                <c:pt idx="354">
                  <c:v>40616.618055555555</c:v>
                </c:pt>
                <c:pt idx="355">
                  <c:v>40616.625</c:v>
                </c:pt>
                <c:pt idx="356">
                  <c:v>40616.631944444445</c:v>
                </c:pt>
                <c:pt idx="357">
                  <c:v>40616.638888888891</c:v>
                </c:pt>
                <c:pt idx="358">
                  <c:v>40616.645833333336</c:v>
                </c:pt>
                <c:pt idx="359">
                  <c:v>40616.652777777781</c:v>
                </c:pt>
                <c:pt idx="360">
                  <c:v>40616.659722222219</c:v>
                </c:pt>
                <c:pt idx="361">
                  <c:v>40616.666666666664</c:v>
                </c:pt>
                <c:pt idx="362">
                  <c:v>40616.673611111109</c:v>
                </c:pt>
                <c:pt idx="363">
                  <c:v>40616.680555555555</c:v>
                </c:pt>
                <c:pt idx="364">
                  <c:v>40616.6875</c:v>
                </c:pt>
                <c:pt idx="365">
                  <c:v>40616.694444444445</c:v>
                </c:pt>
                <c:pt idx="366">
                  <c:v>40616.701388888891</c:v>
                </c:pt>
                <c:pt idx="367">
                  <c:v>40616.708333333336</c:v>
                </c:pt>
                <c:pt idx="368">
                  <c:v>40616.715277777781</c:v>
                </c:pt>
                <c:pt idx="369">
                  <c:v>40616.722222222219</c:v>
                </c:pt>
                <c:pt idx="370">
                  <c:v>40616.729166666664</c:v>
                </c:pt>
                <c:pt idx="371">
                  <c:v>40616.736111111109</c:v>
                </c:pt>
                <c:pt idx="372">
                  <c:v>40616.743055555555</c:v>
                </c:pt>
                <c:pt idx="373">
                  <c:v>40616.75</c:v>
                </c:pt>
                <c:pt idx="374">
                  <c:v>40616.756944444445</c:v>
                </c:pt>
                <c:pt idx="375">
                  <c:v>40616.763888888891</c:v>
                </c:pt>
                <c:pt idx="376">
                  <c:v>40616.770833333336</c:v>
                </c:pt>
                <c:pt idx="377">
                  <c:v>40616.777777777781</c:v>
                </c:pt>
                <c:pt idx="378">
                  <c:v>40616.784722222219</c:v>
                </c:pt>
                <c:pt idx="379">
                  <c:v>40616.791666666664</c:v>
                </c:pt>
                <c:pt idx="380">
                  <c:v>40616.798611111109</c:v>
                </c:pt>
                <c:pt idx="381">
                  <c:v>40616.805555555555</c:v>
                </c:pt>
                <c:pt idx="382">
                  <c:v>40616.8125</c:v>
                </c:pt>
                <c:pt idx="383">
                  <c:v>40616.819444444445</c:v>
                </c:pt>
                <c:pt idx="384">
                  <c:v>40616.826388888891</c:v>
                </c:pt>
                <c:pt idx="385">
                  <c:v>40616.833333333336</c:v>
                </c:pt>
                <c:pt idx="386">
                  <c:v>40616.840277777781</c:v>
                </c:pt>
                <c:pt idx="387">
                  <c:v>40616.847222222219</c:v>
                </c:pt>
                <c:pt idx="388">
                  <c:v>40616.854166666664</c:v>
                </c:pt>
                <c:pt idx="389">
                  <c:v>40616.861111111109</c:v>
                </c:pt>
                <c:pt idx="390">
                  <c:v>40616.868055555555</c:v>
                </c:pt>
                <c:pt idx="391">
                  <c:v>40616.875</c:v>
                </c:pt>
                <c:pt idx="392">
                  <c:v>40616.881944444445</c:v>
                </c:pt>
                <c:pt idx="393">
                  <c:v>40616.888888888891</c:v>
                </c:pt>
                <c:pt idx="394">
                  <c:v>40616.895833333336</c:v>
                </c:pt>
                <c:pt idx="395">
                  <c:v>40616.902777777781</c:v>
                </c:pt>
                <c:pt idx="396">
                  <c:v>40616.90625</c:v>
                </c:pt>
                <c:pt idx="397">
                  <c:v>40616.916666666664</c:v>
                </c:pt>
                <c:pt idx="398">
                  <c:v>40616.927083333336</c:v>
                </c:pt>
                <c:pt idx="399">
                  <c:v>40616.9375</c:v>
                </c:pt>
                <c:pt idx="400">
                  <c:v>40616.944444444445</c:v>
                </c:pt>
                <c:pt idx="401">
                  <c:v>40616.947916666664</c:v>
                </c:pt>
                <c:pt idx="402">
                  <c:v>40616.958333333336</c:v>
                </c:pt>
                <c:pt idx="403">
                  <c:v>40616.96875</c:v>
                </c:pt>
                <c:pt idx="404">
                  <c:v>40616.979166666664</c:v>
                </c:pt>
                <c:pt idx="405">
                  <c:v>40616.989583333336</c:v>
                </c:pt>
                <c:pt idx="406">
                  <c:v>40617</c:v>
                </c:pt>
                <c:pt idx="407">
                  <c:v>40617.010416666664</c:v>
                </c:pt>
                <c:pt idx="408">
                  <c:v>40617.020833333336</c:v>
                </c:pt>
                <c:pt idx="409">
                  <c:v>40617.03125</c:v>
                </c:pt>
                <c:pt idx="410">
                  <c:v>40617.041666666664</c:v>
                </c:pt>
                <c:pt idx="411">
                  <c:v>40617.052083333336</c:v>
                </c:pt>
                <c:pt idx="412">
                  <c:v>40617.0625</c:v>
                </c:pt>
                <c:pt idx="413">
                  <c:v>40617.072916666664</c:v>
                </c:pt>
                <c:pt idx="414">
                  <c:v>40617.083333333336</c:v>
                </c:pt>
                <c:pt idx="415">
                  <c:v>40617.09375</c:v>
                </c:pt>
                <c:pt idx="416">
                  <c:v>40617.104166666664</c:v>
                </c:pt>
                <c:pt idx="417">
                  <c:v>40617.114583333336</c:v>
                </c:pt>
                <c:pt idx="418">
                  <c:v>40617.125</c:v>
                </c:pt>
                <c:pt idx="419">
                  <c:v>40617.131944444445</c:v>
                </c:pt>
                <c:pt idx="420">
                  <c:v>40617.15625</c:v>
                </c:pt>
                <c:pt idx="421">
                  <c:v>40617.166666666664</c:v>
                </c:pt>
                <c:pt idx="422">
                  <c:v>40617.177083333336</c:v>
                </c:pt>
                <c:pt idx="423">
                  <c:v>40617.1875</c:v>
                </c:pt>
                <c:pt idx="424">
                  <c:v>40617.199305555558</c:v>
                </c:pt>
                <c:pt idx="425">
                  <c:v>40617.208333333336</c:v>
                </c:pt>
                <c:pt idx="426">
                  <c:v>40617.21875</c:v>
                </c:pt>
                <c:pt idx="427">
                  <c:v>40617.229166666664</c:v>
                </c:pt>
                <c:pt idx="428">
                  <c:v>40617.239583333336</c:v>
                </c:pt>
                <c:pt idx="429">
                  <c:v>40617.25</c:v>
                </c:pt>
                <c:pt idx="430">
                  <c:v>40617.260416666664</c:v>
                </c:pt>
                <c:pt idx="431">
                  <c:v>40617.472222222219</c:v>
                </c:pt>
                <c:pt idx="432">
                  <c:v>40617.479166666664</c:v>
                </c:pt>
                <c:pt idx="433">
                  <c:v>40617.493055555555</c:v>
                </c:pt>
                <c:pt idx="434">
                  <c:v>40617.541666666664</c:v>
                </c:pt>
                <c:pt idx="435">
                  <c:v>40617.666666666664</c:v>
                </c:pt>
                <c:pt idx="436">
                  <c:v>40617.864583333336</c:v>
                </c:pt>
                <c:pt idx="437">
                  <c:v>40617.871527777781</c:v>
                </c:pt>
                <c:pt idx="438">
                  <c:v>40617.878472222219</c:v>
                </c:pt>
                <c:pt idx="439">
                  <c:v>40618.065972222219</c:v>
                </c:pt>
                <c:pt idx="440">
                  <c:v>40618.086805555555</c:v>
                </c:pt>
                <c:pt idx="441">
                  <c:v>40618.097222222219</c:v>
                </c:pt>
                <c:pt idx="442">
                  <c:v>40618.260416666664</c:v>
                </c:pt>
                <c:pt idx="443">
                  <c:v>40618.381944444445</c:v>
                </c:pt>
                <c:pt idx="444">
                  <c:v>40618.388888888891</c:v>
                </c:pt>
                <c:pt idx="445">
                  <c:v>40618.395833333336</c:v>
                </c:pt>
                <c:pt idx="446">
                  <c:v>40618.402777777781</c:v>
                </c:pt>
                <c:pt idx="447">
                  <c:v>40618.413194444445</c:v>
                </c:pt>
                <c:pt idx="448">
                  <c:v>40618.416666666664</c:v>
                </c:pt>
                <c:pt idx="449">
                  <c:v>40618.423611111109</c:v>
                </c:pt>
                <c:pt idx="450">
                  <c:v>40618.430555555555</c:v>
                </c:pt>
                <c:pt idx="451">
                  <c:v>40618.4375</c:v>
                </c:pt>
                <c:pt idx="452">
                  <c:v>40618.489583333336</c:v>
                </c:pt>
                <c:pt idx="453">
                  <c:v>40618.513888888891</c:v>
                </c:pt>
                <c:pt idx="454">
                  <c:v>40618.51666666667</c:v>
                </c:pt>
                <c:pt idx="455">
                  <c:v>40618.524305555555</c:v>
                </c:pt>
                <c:pt idx="456">
                  <c:v>40618.527777777781</c:v>
                </c:pt>
                <c:pt idx="457">
                  <c:v>40618.53125</c:v>
                </c:pt>
                <c:pt idx="458">
                  <c:v>40618.607638888891</c:v>
                </c:pt>
                <c:pt idx="459">
                  <c:v>40618.614583333336</c:v>
                </c:pt>
                <c:pt idx="460">
                  <c:v>40618.809027777781</c:v>
                </c:pt>
                <c:pt idx="461">
                  <c:v>40618.861111111109</c:v>
                </c:pt>
                <c:pt idx="462">
                  <c:v>40618.993055555555</c:v>
                </c:pt>
                <c:pt idx="463">
                  <c:v>40618.993750000001</c:v>
                </c:pt>
                <c:pt idx="464">
                  <c:v>40619.004861111112</c:v>
                </c:pt>
                <c:pt idx="465">
                  <c:v>40619.128472222219</c:v>
                </c:pt>
                <c:pt idx="466">
                  <c:v>40619.138888888891</c:v>
                </c:pt>
                <c:pt idx="467">
                  <c:v>40619.166666666664</c:v>
                </c:pt>
                <c:pt idx="468">
                  <c:v>40619.260416666664</c:v>
                </c:pt>
                <c:pt idx="469">
                  <c:v>40619.270833333336</c:v>
                </c:pt>
                <c:pt idx="470">
                  <c:v>40619.28125</c:v>
                </c:pt>
                <c:pt idx="471">
                  <c:v>40619.284722222219</c:v>
                </c:pt>
                <c:pt idx="472">
                  <c:v>40619.288194444445</c:v>
                </c:pt>
                <c:pt idx="473">
                  <c:v>40619.291666666664</c:v>
                </c:pt>
                <c:pt idx="474">
                  <c:v>40619.295138888891</c:v>
                </c:pt>
                <c:pt idx="475">
                  <c:v>40619.298611111109</c:v>
                </c:pt>
                <c:pt idx="476">
                  <c:v>40619.302083333336</c:v>
                </c:pt>
                <c:pt idx="477">
                  <c:v>40619.305555555555</c:v>
                </c:pt>
                <c:pt idx="478">
                  <c:v>40619.309027777781</c:v>
                </c:pt>
                <c:pt idx="479">
                  <c:v>40619.3125</c:v>
                </c:pt>
                <c:pt idx="480">
                  <c:v>40619.315972222219</c:v>
                </c:pt>
                <c:pt idx="481">
                  <c:v>40619.322916666664</c:v>
                </c:pt>
                <c:pt idx="482">
                  <c:v>40619.329861111109</c:v>
                </c:pt>
                <c:pt idx="483">
                  <c:v>40619.34375</c:v>
                </c:pt>
                <c:pt idx="484">
                  <c:v>40619.354166666664</c:v>
                </c:pt>
                <c:pt idx="485">
                  <c:v>40619.364583333336</c:v>
                </c:pt>
                <c:pt idx="486">
                  <c:v>40619.462500000001</c:v>
                </c:pt>
                <c:pt idx="487">
                  <c:v>40619.465277777781</c:v>
                </c:pt>
                <c:pt idx="488">
                  <c:v>40619.673611111109</c:v>
                </c:pt>
                <c:pt idx="489">
                  <c:v>40619.678472222222</c:v>
                </c:pt>
                <c:pt idx="490">
                  <c:v>40619.684027777781</c:v>
                </c:pt>
                <c:pt idx="491">
                  <c:v>40619.690972222219</c:v>
                </c:pt>
                <c:pt idx="492">
                  <c:v>40619.899305555555</c:v>
                </c:pt>
                <c:pt idx="493">
                  <c:v>40619.909722222219</c:v>
                </c:pt>
                <c:pt idx="494">
                  <c:v>40619.916666666664</c:v>
                </c:pt>
                <c:pt idx="495">
                  <c:v>40620.083333333336</c:v>
                </c:pt>
                <c:pt idx="496">
                  <c:v>40620.097222222219</c:v>
                </c:pt>
                <c:pt idx="497">
                  <c:v>40620.104166666664</c:v>
                </c:pt>
                <c:pt idx="498">
                  <c:v>40620.114583333336</c:v>
                </c:pt>
                <c:pt idx="499">
                  <c:v>40620.305555555555</c:v>
                </c:pt>
                <c:pt idx="500">
                  <c:v>40620.3125</c:v>
                </c:pt>
                <c:pt idx="501">
                  <c:v>40620.326388888891</c:v>
                </c:pt>
                <c:pt idx="502">
                  <c:v>40620.333333333336</c:v>
                </c:pt>
                <c:pt idx="503">
                  <c:v>40620.493055555555</c:v>
                </c:pt>
                <c:pt idx="504">
                  <c:v>40620.510416666664</c:v>
                </c:pt>
                <c:pt idx="505">
                  <c:v>40620.524305555555</c:v>
                </c:pt>
                <c:pt idx="506">
                  <c:v>40620.65625</c:v>
                </c:pt>
                <c:pt idx="507">
                  <c:v>40620.663194444445</c:v>
                </c:pt>
                <c:pt idx="508">
                  <c:v>40620.868055555555</c:v>
                </c:pt>
                <c:pt idx="509">
                  <c:v>40620.878472222219</c:v>
                </c:pt>
                <c:pt idx="510">
                  <c:v>40621.090277777781</c:v>
                </c:pt>
                <c:pt idx="511">
                  <c:v>40621.100694444445</c:v>
                </c:pt>
                <c:pt idx="512">
                  <c:v>40621.111111111109</c:v>
                </c:pt>
                <c:pt idx="513">
                  <c:v>40621.121527777781</c:v>
                </c:pt>
                <c:pt idx="514">
                  <c:v>40621.132638888892</c:v>
                </c:pt>
                <c:pt idx="515">
                  <c:v>40621.194444444445</c:v>
                </c:pt>
                <c:pt idx="516">
                  <c:v>40621.236111111109</c:v>
                </c:pt>
                <c:pt idx="517">
                  <c:v>40621.25</c:v>
                </c:pt>
                <c:pt idx="518">
                  <c:v>40621.256944444445</c:v>
                </c:pt>
                <c:pt idx="519">
                  <c:v>40621.333333333336</c:v>
                </c:pt>
                <c:pt idx="520">
                  <c:v>40621.347222222219</c:v>
                </c:pt>
                <c:pt idx="521">
                  <c:v>40621.354166666664</c:v>
                </c:pt>
                <c:pt idx="522">
                  <c:v>40621.458333333336</c:v>
                </c:pt>
                <c:pt idx="523">
                  <c:v>40621.46875</c:v>
                </c:pt>
                <c:pt idx="524">
                  <c:v>40621.6875</c:v>
                </c:pt>
                <c:pt idx="525">
                  <c:v>40621.690972222219</c:v>
                </c:pt>
                <c:pt idx="526">
                  <c:v>40621.701388888891</c:v>
                </c:pt>
                <c:pt idx="527">
                  <c:v>40621.722222222219</c:v>
                </c:pt>
                <c:pt idx="528">
                  <c:v>40621.725694444445</c:v>
                </c:pt>
                <c:pt idx="529">
                  <c:v>40621.895833333336</c:v>
                </c:pt>
                <c:pt idx="530">
                  <c:v>40621.913194444445</c:v>
                </c:pt>
                <c:pt idx="531">
                  <c:v>40622.017361111109</c:v>
                </c:pt>
                <c:pt idx="532">
                  <c:v>40622.034722222219</c:v>
                </c:pt>
                <c:pt idx="533">
                  <c:v>40622.048611111109</c:v>
                </c:pt>
                <c:pt idx="534">
                  <c:v>40622.131944444445</c:v>
                </c:pt>
                <c:pt idx="535">
                  <c:v>40622.173611111109</c:v>
                </c:pt>
                <c:pt idx="536">
                  <c:v>40622.1875</c:v>
                </c:pt>
                <c:pt idx="537">
                  <c:v>40622.413194444445</c:v>
                </c:pt>
                <c:pt idx="538">
                  <c:v>40622.423611111109</c:v>
                </c:pt>
                <c:pt idx="539">
                  <c:v>40622.440972222219</c:v>
                </c:pt>
                <c:pt idx="540">
                  <c:v>40622.458333333336</c:v>
                </c:pt>
                <c:pt idx="541">
                  <c:v>40622.625</c:v>
                </c:pt>
                <c:pt idx="542">
                  <c:v>40622.649305555555</c:v>
                </c:pt>
                <c:pt idx="543">
                  <c:v>40622.666666666664</c:v>
                </c:pt>
                <c:pt idx="544">
                  <c:v>40622.819444444445</c:v>
                </c:pt>
                <c:pt idx="545">
                  <c:v>40622.826388888891</c:v>
                </c:pt>
                <c:pt idx="546">
                  <c:v>40622.833333333336</c:v>
                </c:pt>
                <c:pt idx="547">
                  <c:v>40623.059027777781</c:v>
                </c:pt>
                <c:pt idx="548">
                  <c:v>40623.072916666664</c:v>
                </c:pt>
                <c:pt idx="549">
                  <c:v>40623.104166666664</c:v>
                </c:pt>
                <c:pt idx="550">
                  <c:v>40623.166666666664</c:v>
                </c:pt>
                <c:pt idx="551">
                  <c:v>40623.416666666664</c:v>
                </c:pt>
                <c:pt idx="552">
                  <c:v>40623.510416666664</c:v>
                </c:pt>
                <c:pt idx="553">
                  <c:v>40623.611111111109</c:v>
                </c:pt>
                <c:pt idx="554">
                  <c:v>40623.621527777781</c:v>
                </c:pt>
                <c:pt idx="555">
                  <c:v>40623.986111111109</c:v>
                </c:pt>
                <c:pt idx="556">
                  <c:v>40624.010416666664</c:v>
                </c:pt>
                <c:pt idx="557">
                  <c:v>40624.21875</c:v>
                </c:pt>
                <c:pt idx="558">
                  <c:v>40624.229166666664</c:v>
                </c:pt>
                <c:pt idx="559">
                  <c:v>40624.430555555555</c:v>
                </c:pt>
                <c:pt idx="560">
                  <c:v>40624.440972222219</c:v>
                </c:pt>
                <c:pt idx="562">
                  <c:v>40624.715277777781</c:v>
                </c:pt>
                <c:pt idx="563">
                  <c:v>40624.736111111109</c:v>
                </c:pt>
                <c:pt idx="564">
                  <c:v>40624.916666666664</c:v>
                </c:pt>
                <c:pt idx="565">
                  <c:v>40624.944444444445</c:v>
                </c:pt>
                <c:pt idx="566">
                  <c:v>40625.125</c:v>
                </c:pt>
                <c:pt idx="567">
                  <c:v>40625.166666666664</c:v>
                </c:pt>
                <c:pt idx="568">
                  <c:v>40625.347222222219</c:v>
                </c:pt>
                <c:pt idx="569">
                  <c:v>40625.368055555555</c:v>
                </c:pt>
                <c:pt idx="570">
                  <c:v>40625.381944444445</c:v>
                </c:pt>
                <c:pt idx="571">
                  <c:v>40625.569444444445</c:v>
                </c:pt>
                <c:pt idx="572">
                  <c:v>40625.881944444445</c:v>
                </c:pt>
                <c:pt idx="573">
                  <c:v>40625.902777777781</c:v>
                </c:pt>
                <c:pt idx="574">
                  <c:v>40626.097222222219</c:v>
                </c:pt>
                <c:pt idx="575">
                  <c:v>40626.111111111109</c:v>
                </c:pt>
                <c:pt idx="576">
                  <c:v>40626.263888888891</c:v>
                </c:pt>
                <c:pt idx="577">
                  <c:v>40626.274305555555</c:v>
                </c:pt>
                <c:pt idx="578">
                  <c:v>40626.416666666664</c:v>
                </c:pt>
                <c:pt idx="579">
                  <c:v>40626.430555555555</c:v>
                </c:pt>
                <c:pt idx="580">
                  <c:v>40626.75</c:v>
                </c:pt>
                <c:pt idx="581">
                  <c:v>40626.902777777781</c:v>
                </c:pt>
                <c:pt idx="582">
                  <c:v>40626.916666666664</c:v>
                </c:pt>
                <c:pt idx="583">
                  <c:v>40626.979166666664</c:v>
                </c:pt>
                <c:pt idx="584">
                  <c:v>40627.020833333336</c:v>
                </c:pt>
                <c:pt idx="585">
                  <c:v>40627.229166666664</c:v>
                </c:pt>
                <c:pt idx="586">
                  <c:v>40627.256944444445</c:v>
                </c:pt>
                <c:pt idx="587">
                  <c:v>40627.395833333336</c:v>
                </c:pt>
                <c:pt idx="588">
                  <c:v>40627.590277777781</c:v>
                </c:pt>
                <c:pt idx="589">
                  <c:v>40627.673611111109</c:v>
                </c:pt>
                <c:pt idx="590">
                  <c:v>40627.756944444445</c:v>
                </c:pt>
                <c:pt idx="591">
                  <c:v>40627.798611111109</c:v>
                </c:pt>
                <c:pt idx="592">
                  <c:v>40628.180555555555</c:v>
                </c:pt>
                <c:pt idx="593">
                  <c:v>40628.211805555555</c:v>
                </c:pt>
                <c:pt idx="594">
                  <c:v>40628.416666666664</c:v>
                </c:pt>
                <c:pt idx="595">
                  <c:v>40628.46875</c:v>
                </c:pt>
                <c:pt idx="596">
                  <c:v>40628.604166666664</c:v>
                </c:pt>
                <c:pt idx="597">
                  <c:v>40628.666666666664</c:v>
                </c:pt>
                <c:pt idx="598">
                  <c:v>40628.833333333336</c:v>
                </c:pt>
                <c:pt idx="599">
                  <c:v>40628.888888888891</c:v>
                </c:pt>
                <c:pt idx="600">
                  <c:v>40628.965277777781</c:v>
                </c:pt>
                <c:pt idx="601">
                  <c:v>40629.177083333336</c:v>
                </c:pt>
                <c:pt idx="602">
                  <c:v>40629.197916666664</c:v>
                </c:pt>
                <c:pt idx="603">
                  <c:v>40629.392361111109</c:v>
                </c:pt>
                <c:pt idx="604">
                  <c:v>40629.423611111109</c:v>
                </c:pt>
                <c:pt idx="605">
                  <c:v>40629.666666666664</c:v>
                </c:pt>
                <c:pt idx="606">
                  <c:v>40629.684027777781</c:v>
                </c:pt>
                <c:pt idx="607">
                  <c:v>40629.729166666664</c:v>
                </c:pt>
                <c:pt idx="608">
                  <c:v>40629.770833333336</c:v>
                </c:pt>
                <c:pt idx="609">
                  <c:v>40629.791666666664</c:v>
                </c:pt>
                <c:pt idx="610">
                  <c:v>40630</c:v>
                </c:pt>
                <c:pt idx="611">
                  <c:v>40630.034722222219</c:v>
                </c:pt>
                <c:pt idx="612">
                  <c:v>40630.208333333336</c:v>
                </c:pt>
                <c:pt idx="613">
                  <c:v>40630.229166666664</c:v>
                </c:pt>
                <c:pt idx="614">
                  <c:v>40630.416666666664</c:v>
                </c:pt>
                <c:pt idx="615">
                  <c:v>40630.4375</c:v>
                </c:pt>
                <c:pt idx="616">
                  <c:v>40630.625</c:v>
                </c:pt>
                <c:pt idx="617">
                  <c:v>40630.666666666664</c:v>
                </c:pt>
                <c:pt idx="618">
                  <c:v>40630.8125</c:v>
                </c:pt>
                <c:pt idx="619">
                  <c:v>40630.857638888891</c:v>
                </c:pt>
                <c:pt idx="620">
                  <c:v>40630.875</c:v>
                </c:pt>
                <c:pt idx="621">
                  <c:v>40630.888888888891</c:v>
                </c:pt>
                <c:pt idx="622">
                  <c:v>40630.902777777781</c:v>
                </c:pt>
                <c:pt idx="623">
                  <c:v>40630.979166666664</c:v>
                </c:pt>
                <c:pt idx="624">
                  <c:v>40631</c:v>
                </c:pt>
                <c:pt idx="625">
                  <c:v>40631.197916666664</c:v>
                </c:pt>
                <c:pt idx="626">
                  <c:v>40631.21875</c:v>
                </c:pt>
                <c:pt idx="627">
                  <c:v>40631.427083333336</c:v>
                </c:pt>
                <c:pt idx="628">
                  <c:v>40631.447916666664</c:v>
                </c:pt>
                <c:pt idx="629">
                  <c:v>40631.5</c:v>
                </c:pt>
                <c:pt idx="630">
                  <c:v>40631.604166666664</c:v>
                </c:pt>
                <c:pt idx="631">
                  <c:v>40631.635416666664</c:v>
                </c:pt>
                <c:pt idx="632">
                  <c:v>40631.65625</c:v>
                </c:pt>
                <c:pt idx="633">
                  <c:v>40631.701388888891</c:v>
                </c:pt>
                <c:pt idx="634">
                  <c:v>40631.923611111109</c:v>
                </c:pt>
                <c:pt idx="635">
                  <c:v>40631.958333333336</c:v>
                </c:pt>
                <c:pt idx="636">
                  <c:v>40632.138888888891</c:v>
                </c:pt>
                <c:pt idx="637">
                  <c:v>40632.159722222219</c:v>
                </c:pt>
                <c:pt idx="638">
                  <c:v>40632.354166666664</c:v>
                </c:pt>
                <c:pt idx="639">
                  <c:v>40632.541666666664</c:v>
                </c:pt>
                <c:pt idx="640">
                  <c:v>40632.5625</c:v>
                </c:pt>
                <c:pt idx="641">
                  <c:v>40632.763888888891</c:v>
                </c:pt>
                <c:pt idx="642">
                  <c:v>40632.791666666664</c:v>
                </c:pt>
                <c:pt idx="643">
                  <c:v>40632.972222222219</c:v>
                </c:pt>
                <c:pt idx="644">
                  <c:v>40632.993055555555</c:v>
                </c:pt>
                <c:pt idx="645">
                  <c:v>40633.173611111109</c:v>
                </c:pt>
                <c:pt idx="646">
                  <c:v>40633.194444444445</c:v>
                </c:pt>
                <c:pt idx="647">
                  <c:v>40633.402777777781</c:v>
                </c:pt>
                <c:pt idx="648">
                  <c:v>40633.673611111109</c:v>
                </c:pt>
                <c:pt idx="649">
                  <c:v>40633.697916666664</c:v>
                </c:pt>
                <c:pt idx="650">
                  <c:v>40633.791666666664</c:v>
                </c:pt>
                <c:pt idx="651">
                  <c:v>40633.8125</c:v>
                </c:pt>
                <c:pt idx="652">
                  <c:v>40633.826388888891</c:v>
                </c:pt>
              </c:numCache>
            </c:numRef>
          </c:xVal>
          <c:yVal>
            <c:numRef>
              <c:f>'Adjustment 2'!$F$21:$F$673</c:f>
              <c:numCache>
                <c:formatCode>0.0000_ </c:formatCode>
                <c:ptCount val="653"/>
                <c:pt idx="0">
                  <c:v>0.36</c:v>
                </c:pt>
                <c:pt idx="1">
                  <c:v>0.36</c:v>
                </c:pt>
                <c:pt idx="2">
                  <c:v>0.34499999999999997</c:v>
                </c:pt>
                <c:pt idx="3">
                  <c:v>0.35499999999999998</c:v>
                </c:pt>
                <c:pt idx="5">
                  <c:v>0.36499999999999999</c:v>
                </c:pt>
                <c:pt idx="6">
                  <c:v>0.39</c:v>
                </c:pt>
                <c:pt idx="7">
                  <c:v>0.4</c:v>
                </c:pt>
                <c:pt idx="8">
                  <c:v>0.41</c:v>
                </c:pt>
                <c:pt idx="9">
                  <c:v>0.42499999999999999</c:v>
                </c:pt>
                <c:pt idx="10">
                  <c:v>0.435</c:v>
                </c:pt>
                <c:pt idx="11">
                  <c:v>0.44</c:v>
                </c:pt>
                <c:pt idx="12">
                  <c:v>0.44</c:v>
                </c:pt>
                <c:pt idx="13">
                  <c:v>0.44500000000000001</c:v>
                </c:pt>
                <c:pt idx="14">
                  <c:v>0.44500000000000001</c:v>
                </c:pt>
                <c:pt idx="15">
                  <c:v>0.45</c:v>
                </c:pt>
                <c:pt idx="16">
                  <c:v>0.45</c:v>
                </c:pt>
                <c:pt idx="17">
                  <c:v>0.45500000000000002</c:v>
                </c:pt>
                <c:pt idx="18">
                  <c:v>0.45500000000000002</c:v>
                </c:pt>
                <c:pt idx="19">
                  <c:v>0.45500000000000002</c:v>
                </c:pt>
                <c:pt idx="20">
                  <c:v>0.46</c:v>
                </c:pt>
                <c:pt idx="21">
                  <c:v>0.46</c:v>
                </c:pt>
                <c:pt idx="22">
                  <c:v>0.46</c:v>
                </c:pt>
                <c:pt idx="23">
                  <c:v>0.46</c:v>
                </c:pt>
                <c:pt idx="24">
                  <c:v>0.46500000000000002</c:v>
                </c:pt>
                <c:pt idx="25">
                  <c:v>0.46500000000000002</c:v>
                </c:pt>
                <c:pt idx="26">
                  <c:v>0.46500000000000002</c:v>
                </c:pt>
                <c:pt idx="27">
                  <c:v>0.46500000000000002</c:v>
                </c:pt>
                <c:pt idx="28">
                  <c:v>0.46500000000000002</c:v>
                </c:pt>
                <c:pt idx="29">
                  <c:v>0.46500000000000002</c:v>
                </c:pt>
                <c:pt idx="30">
                  <c:v>0.46500000000000002</c:v>
                </c:pt>
                <c:pt idx="31">
                  <c:v>0.46500000000000002</c:v>
                </c:pt>
                <c:pt idx="32">
                  <c:v>0.46500000000000002</c:v>
                </c:pt>
                <c:pt idx="33">
                  <c:v>0.46500000000000002</c:v>
                </c:pt>
                <c:pt idx="34">
                  <c:v>0.46500000000000002</c:v>
                </c:pt>
                <c:pt idx="35">
                  <c:v>0.46500000000000002</c:v>
                </c:pt>
                <c:pt idx="36">
                  <c:v>0.46500000000000002</c:v>
                </c:pt>
                <c:pt idx="37">
                  <c:v>0.47</c:v>
                </c:pt>
                <c:pt idx="38" formatCode="General">
                  <c:v>0.66</c:v>
                </c:pt>
                <c:pt idx="40">
                  <c:v>0.63700000000000001</c:v>
                </c:pt>
                <c:pt idx="41">
                  <c:v>0.63</c:v>
                </c:pt>
                <c:pt idx="42">
                  <c:v>0.56999999999999995</c:v>
                </c:pt>
                <c:pt idx="43">
                  <c:v>0.56000000000000005</c:v>
                </c:pt>
                <c:pt idx="44">
                  <c:v>0.55000000000000004</c:v>
                </c:pt>
                <c:pt idx="45">
                  <c:v>0.54</c:v>
                </c:pt>
                <c:pt idx="46">
                  <c:v>0.53</c:v>
                </c:pt>
                <c:pt idx="47">
                  <c:v>0.5</c:v>
                </c:pt>
                <c:pt idx="48">
                  <c:v>0.5</c:v>
                </c:pt>
                <c:pt idx="49">
                  <c:v>0.48</c:v>
                </c:pt>
                <c:pt idx="50">
                  <c:v>0.47499999999999998</c:v>
                </c:pt>
                <c:pt idx="51">
                  <c:v>0.47</c:v>
                </c:pt>
                <c:pt idx="52">
                  <c:v>0.46</c:v>
                </c:pt>
                <c:pt idx="53">
                  <c:v>0.45</c:v>
                </c:pt>
                <c:pt idx="54">
                  <c:v>0.44</c:v>
                </c:pt>
                <c:pt idx="55">
                  <c:v>0.435</c:v>
                </c:pt>
                <c:pt idx="56">
                  <c:v>0.42499999999999999</c:v>
                </c:pt>
                <c:pt idx="57">
                  <c:v>0.42</c:v>
                </c:pt>
                <c:pt idx="58">
                  <c:v>0.41</c:v>
                </c:pt>
                <c:pt idx="59">
                  <c:v>0.40500000000000003</c:v>
                </c:pt>
                <c:pt idx="60">
                  <c:v>0.4</c:v>
                </c:pt>
                <c:pt idx="61">
                  <c:v>0.39</c:v>
                </c:pt>
                <c:pt idx="62">
                  <c:v>0.4</c:v>
                </c:pt>
                <c:pt idx="63">
                  <c:v>0.38</c:v>
                </c:pt>
                <c:pt idx="64">
                  <c:v>0.37</c:v>
                </c:pt>
                <c:pt idx="65">
                  <c:v>0.37</c:v>
                </c:pt>
                <c:pt idx="66">
                  <c:v>0.41</c:v>
                </c:pt>
                <c:pt idx="67">
                  <c:v>0.39</c:v>
                </c:pt>
                <c:pt idx="68">
                  <c:v>0.38</c:v>
                </c:pt>
                <c:pt idx="69">
                  <c:v>0.37</c:v>
                </c:pt>
                <c:pt idx="70">
                  <c:v>0.35</c:v>
                </c:pt>
                <c:pt idx="71">
                  <c:v>0.34</c:v>
                </c:pt>
                <c:pt idx="72">
                  <c:v>0.33</c:v>
                </c:pt>
                <c:pt idx="73">
                  <c:v>0.31</c:v>
                </c:pt>
                <c:pt idx="74">
                  <c:v>0.28999999999999998</c:v>
                </c:pt>
                <c:pt idx="75">
                  <c:v>0.28000000000000003</c:v>
                </c:pt>
                <c:pt idx="76">
                  <c:v>0.27</c:v>
                </c:pt>
                <c:pt idx="77">
                  <c:v>0.27</c:v>
                </c:pt>
                <c:pt idx="78">
                  <c:v>0.27</c:v>
                </c:pt>
                <c:pt idx="79">
                  <c:v>0.27</c:v>
                </c:pt>
                <c:pt idx="80">
                  <c:v>0.27</c:v>
                </c:pt>
                <c:pt idx="81">
                  <c:v>0.27</c:v>
                </c:pt>
                <c:pt idx="82">
                  <c:v>0.27</c:v>
                </c:pt>
                <c:pt idx="83">
                  <c:v>0.28000000000000003</c:v>
                </c:pt>
                <c:pt idx="84">
                  <c:v>0.28000000000000003</c:v>
                </c:pt>
                <c:pt idx="85">
                  <c:v>0.28000000000000003</c:v>
                </c:pt>
                <c:pt idx="86">
                  <c:v>0.31</c:v>
                </c:pt>
                <c:pt idx="87">
                  <c:v>0.31</c:v>
                </c:pt>
                <c:pt idx="88">
                  <c:v>0.31</c:v>
                </c:pt>
                <c:pt idx="92">
                  <c:v>0.32</c:v>
                </c:pt>
                <c:pt idx="93">
                  <c:v>0.32</c:v>
                </c:pt>
                <c:pt idx="94">
                  <c:v>0.64</c:v>
                </c:pt>
                <c:pt idx="95">
                  <c:v>0.75</c:v>
                </c:pt>
                <c:pt idx="96">
                  <c:v>0.75</c:v>
                </c:pt>
                <c:pt idx="97">
                  <c:v>0.75</c:v>
                </c:pt>
                <c:pt idx="98">
                  <c:v>0.68</c:v>
                </c:pt>
                <c:pt idx="99">
                  <c:v>0.64</c:v>
                </c:pt>
                <c:pt idx="101">
                  <c:v>0.52</c:v>
                </c:pt>
                <c:pt idx="102">
                  <c:v>0.48</c:v>
                </c:pt>
                <c:pt idx="103">
                  <c:v>0.48</c:v>
                </c:pt>
                <c:pt idx="104">
                  <c:v>0.43</c:v>
                </c:pt>
                <c:pt idx="105">
                  <c:v>0.4</c:v>
                </c:pt>
                <c:pt idx="106">
                  <c:v>0.39</c:v>
                </c:pt>
                <c:pt idx="107">
                  <c:v>0.38</c:v>
                </c:pt>
                <c:pt idx="108">
                  <c:v>0.37</c:v>
                </c:pt>
                <c:pt idx="109">
                  <c:v>0.36</c:v>
                </c:pt>
                <c:pt idx="110">
                  <c:v>0.35</c:v>
                </c:pt>
                <c:pt idx="111">
                  <c:v>0.35</c:v>
                </c:pt>
                <c:pt idx="112">
                  <c:v>0.33</c:v>
                </c:pt>
                <c:pt idx="113">
                  <c:v>0.3</c:v>
                </c:pt>
                <c:pt idx="114">
                  <c:v>0.28999999999999998</c:v>
                </c:pt>
                <c:pt idx="115">
                  <c:v>0.28000000000000003</c:v>
                </c:pt>
                <c:pt idx="116">
                  <c:v>0.26</c:v>
                </c:pt>
                <c:pt idx="117">
                  <c:v>0.26</c:v>
                </c:pt>
                <c:pt idx="118">
                  <c:v>0.35</c:v>
                </c:pt>
                <c:pt idx="119">
                  <c:v>0.24</c:v>
                </c:pt>
                <c:pt idx="120">
                  <c:v>0.23499999999999999</c:v>
                </c:pt>
                <c:pt idx="121">
                  <c:v>0.23499999999999999</c:v>
                </c:pt>
                <c:pt idx="122">
                  <c:v>0.23499999999999999</c:v>
                </c:pt>
                <c:pt idx="123">
                  <c:v>0.23499999999999999</c:v>
                </c:pt>
                <c:pt idx="124">
                  <c:v>0.23499999999999999</c:v>
                </c:pt>
                <c:pt idx="125">
                  <c:v>0.23499999999999999</c:v>
                </c:pt>
                <c:pt idx="126">
                  <c:v>0.23499999999999999</c:v>
                </c:pt>
                <c:pt idx="127">
                  <c:v>0.23499999999999999</c:v>
                </c:pt>
                <c:pt idx="128">
                  <c:v>0.23499999999999999</c:v>
                </c:pt>
                <c:pt idx="129">
                  <c:v>0.23</c:v>
                </c:pt>
                <c:pt idx="130">
                  <c:v>0.23</c:v>
                </c:pt>
                <c:pt idx="131">
                  <c:v>0.23</c:v>
                </c:pt>
                <c:pt idx="132">
                  <c:v>0.23</c:v>
                </c:pt>
                <c:pt idx="133">
                  <c:v>0.23</c:v>
                </c:pt>
                <c:pt idx="134">
                  <c:v>0.24</c:v>
                </c:pt>
                <c:pt idx="135">
                  <c:v>0.25</c:v>
                </c:pt>
                <c:pt idx="136">
                  <c:v>0.255</c:v>
                </c:pt>
                <c:pt idx="137">
                  <c:v>0.26</c:v>
                </c:pt>
                <c:pt idx="138">
                  <c:v>0.27</c:v>
                </c:pt>
                <c:pt idx="139">
                  <c:v>0.27500000000000002</c:v>
                </c:pt>
                <c:pt idx="140">
                  <c:v>0.28499999999999998</c:v>
                </c:pt>
                <c:pt idx="141">
                  <c:v>0.28999999999999998</c:v>
                </c:pt>
                <c:pt idx="142">
                  <c:v>0.3</c:v>
                </c:pt>
                <c:pt idx="143">
                  <c:v>0.31</c:v>
                </c:pt>
                <c:pt idx="144">
                  <c:v>0.32</c:v>
                </c:pt>
                <c:pt idx="145">
                  <c:v>0.33</c:v>
                </c:pt>
                <c:pt idx="146">
                  <c:v>0.33</c:v>
                </c:pt>
                <c:pt idx="147">
                  <c:v>0.34</c:v>
                </c:pt>
                <c:pt idx="148">
                  <c:v>0.34499999999999997</c:v>
                </c:pt>
                <c:pt idx="149">
                  <c:v>0.35</c:v>
                </c:pt>
                <c:pt idx="150">
                  <c:v>0.35499999999999998</c:v>
                </c:pt>
                <c:pt idx="151">
                  <c:v>0.36</c:v>
                </c:pt>
                <c:pt idx="152">
                  <c:v>0.36</c:v>
                </c:pt>
                <c:pt idx="153">
                  <c:v>0.36499999999999999</c:v>
                </c:pt>
                <c:pt idx="154">
                  <c:v>0.38</c:v>
                </c:pt>
                <c:pt idx="155">
                  <c:v>0.39500000000000002</c:v>
                </c:pt>
                <c:pt idx="156">
                  <c:v>0.4</c:v>
                </c:pt>
                <c:pt idx="157">
                  <c:v>0.41</c:v>
                </c:pt>
                <c:pt idx="158">
                  <c:v>0.41</c:v>
                </c:pt>
                <c:pt idx="159">
                  <c:v>0.41</c:v>
                </c:pt>
                <c:pt idx="160">
                  <c:v>0.41</c:v>
                </c:pt>
                <c:pt idx="161">
                  <c:v>0.41</c:v>
                </c:pt>
                <c:pt idx="162">
                  <c:v>0.41</c:v>
                </c:pt>
                <c:pt idx="163">
                  <c:v>0.41</c:v>
                </c:pt>
                <c:pt idx="164">
                  <c:v>0.41</c:v>
                </c:pt>
                <c:pt idx="165">
                  <c:v>0.41</c:v>
                </c:pt>
                <c:pt idx="166">
                  <c:v>0.41499999999999998</c:v>
                </c:pt>
                <c:pt idx="167">
                  <c:v>0.41499999999999998</c:v>
                </c:pt>
                <c:pt idx="168">
                  <c:v>0.41499999999999998</c:v>
                </c:pt>
                <c:pt idx="169">
                  <c:v>0.41499999999999998</c:v>
                </c:pt>
                <c:pt idx="170">
                  <c:v>0.41499999999999998</c:v>
                </c:pt>
                <c:pt idx="171">
                  <c:v>0.41499999999999998</c:v>
                </c:pt>
                <c:pt idx="172">
                  <c:v>0.42</c:v>
                </c:pt>
                <c:pt idx="173">
                  <c:v>0.42</c:v>
                </c:pt>
                <c:pt idx="174">
                  <c:v>0.42</c:v>
                </c:pt>
                <c:pt idx="175">
                  <c:v>0.42</c:v>
                </c:pt>
                <c:pt idx="176">
                  <c:v>0.42</c:v>
                </c:pt>
                <c:pt idx="177">
                  <c:v>0.42</c:v>
                </c:pt>
                <c:pt idx="178">
                  <c:v>0.42</c:v>
                </c:pt>
                <c:pt idx="179">
                  <c:v>0.42</c:v>
                </c:pt>
                <c:pt idx="180">
                  <c:v>0.42</c:v>
                </c:pt>
                <c:pt idx="181">
                  <c:v>0.42</c:v>
                </c:pt>
                <c:pt idx="182">
                  <c:v>0.42</c:v>
                </c:pt>
                <c:pt idx="183">
                  <c:v>0.42499999999999999</c:v>
                </c:pt>
                <c:pt idx="184">
                  <c:v>0.42499999999999999</c:v>
                </c:pt>
                <c:pt idx="185">
                  <c:v>0.42499999999999999</c:v>
                </c:pt>
                <c:pt idx="186">
                  <c:v>0.42499999999999999</c:v>
                </c:pt>
                <c:pt idx="187">
                  <c:v>0.42499999999999999</c:v>
                </c:pt>
                <c:pt idx="188">
                  <c:v>0.42499999999999999</c:v>
                </c:pt>
                <c:pt idx="189">
                  <c:v>0.42499999999999999</c:v>
                </c:pt>
                <c:pt idx="190">
                  <c:v>0.42499999999999999</c:v>
                </c:pt>
                <c:pt idx="191">
                  <c:v>0.42499999999999999</c:v>
                </c:pt>
                <c:pt idx="192">
                  <c:v>0.42499999999999999</c:v>
                </c:pt>
                <c:pt idx="193">
                  <c:v>0.42499999999999999</c:v>
                </c:pt>
                <c:pt idx="194">
                  <c:v>0.42499999999999999</c:v>
                </c:pt>
                <c:pt idx="195">
                  <c:v>0.42499999999999999</c:v>
                </c:pt>
                <c:pt idx="196">
                  <c:v>0.42499999999999999</c:v>
                </c:pt>
                <c:pt idx="197">
                  <c:v>0.42499999999999999</c:v>
                </c:pt>
                <c:pt idx="198">
                  <c:v>0.42499999999999999</c:v>
                </c:pt>
                <c:pt idx="199">
                  <c:v>0.42499999999999999</c:v>
                </c:pt>
                <c:pt idx="200">
                  <c:v>0.42499999999999999</c:v>
                </c:pt>
                <c:pt idx="201">
                  <c:v>0.42499999999999999</c:v>
                </c:pt>
                <c:pt idx="202">
                  <c:v>0.42499999999999999</c:v>
                </c:pt>
                <c:pt idx="203">
                  <c:v>0.42499999999999999</c:v>
                </c:pt>
                <c:pt idx="204">
                  <c:v>0.42499999999999999</c:v>
                </c:pt>
                <c:pt idx="205">
                  <c:v>0.42499999999999999</c:v>
                </c:pt>
                <c:pt idx="206">
                  <c:v>0.41</c:v>
                </c:pt>
                <c:pt idx="207">
                  <c:v>0.40500000000000003</c:v>
                </c:pt>
                <c:pt idx="208">
                  <c:v>0.4</c:v>
                </c:pt>
                <c:pt idx="209">
                  <c:v>0.39500000000000002</c:v>
                </c:pt>
                <c:pt idx="210">
                  <c:v>0.38</c:v>
                </c:pt>
                <c:pt idx="211">
                  <c:v>0.38</c:v>
                </c:pt>
                <c:pt idx="212">
                  <c:v>0.375</c:v>
                </c:pt>
                <c:pt idx="213">
                  <c:v>0.36499999999999999</c:v>
                </c:pt>
                <c:pt idx="214">
                  <c:v>0.35499999999999998</c:v>
                </c:pt>
                <c:pt idx="215">
                  <c:v>0.34</c:v>
                </c:pt>
                <c:pt idx="216">
                  <c:v>0.33500000000000002</c:v>
                </c:pt>
                <c:pt idx="217">
                  <c:v>0.33</c:v>
                </c:pt>
                <c:pt idx="218">
                  <c:v>0.32</c:v>
                </c:pt>
                <c:pt idx="219">
                  <c:v>0.32</c:v>
                </c:pt>
                <c:pt idx="220">
                  <c:v>0.31</c:v>
                </c:pt>
                <c:pt idx="221">
                  <c:v>0.30499999999999999</c:v>
                </c:pt>
                <c:pt idx="222">
                  <c:v>0.3</c:v>
                </c:pt>
                <c:pt idx="223">
                  <c:v>0.3</c:v>
                </c:pt>
                <c:pt idx="224">
                  <c:v>0.29499999999999998</c:v>
                </c:pt>
                <c:pt idx="225">
                  <c:v>0.29499999999999998</c:v>
                </c:pt>
                <c:pt idx="226">
                  <c:v>0.28999999999999998</c:v>
                </c:pt>
                <c:pt idx="227">
                  <c:v>0.28499999999999998</c:v>
                </c:pt>
                <c:pt idx="228">
                  <c:v>0.28000000000000003</c:v>
                </c:pt>
                <c:pt idx="229">
                  <c:v>0.28000000000000003</c:v>
                </c:pt>
                <c:pt idx="230">
                  <c:v>0.27500000000000002</c:v>
                </c:pt>
                <c:pt idx="231">
                  <c:v>0.27500000000000002</c:v>
                </c:pt>
                <c:pt idx="232">
                  <c:v>0.27</c:v>
                </c:pt>
                <c:pt idx="233">
                  <c:v>0.26500000000000001</c:v>
                </c:pt>
                <c:pt idx="234">
                  <c:v>0.26500000000000001</c:v>
                </c:pt>
                <c:pt idx="235">
                  <c:v>0.26</c:v>
                </c:pt>
                <c:pt idx="236">
                  <c:v>0.26</c:v>
                </c:pt>
                <c:pt idx="237">
                  <c:v>0.255</c:v>
                </c:pt>
                <c:pt idx="238">
                  <c:v>0.25</c:v>
                </c:pt>
                <c:pt idx="239">
                  <c:v>0.25</c:v>
                </c:pt>
                <c:pt idx="240">
                  <c:v>0.245</c:v>
                </c:pt>
                <c:pt idx="241">
                  <c:v>0.24</c:v>
                </c:pt>
                <c:pt idx="242">
                  <c:v>0.24</c:v>
                </c:pt>
                <c:pt idx="243">
                  <c:v>0.24</c:v>
                </c:pt>
                <c:pt idx="244">
                  <c:v>0.24</c:v>
                </c:pt>
                <c:pt idx="245">
                  <c:v>0.24</c:v>
                </c:pt>
                <c:pt idx="246">
                  <c:v>0.24</c:v>
                </c:pt>
                <c:pt idx="247">
                  <c:v>0.24</c:v>
                </c:pt>
                <c:pt idx="248">
                  <c:v>0.245</c:v>
                </c:pt>
                <c:pt idx="249">
                  <c:v>0.245</c:v>
                </c:pt>
                <c:pt idx="250">
                  <c:v>0.25</c:v>
                </c:pt>
                <c:pt idx="251">
                  <c:v>0.255</c:v>
                </c:pt>
                <c:pt idx="252">
                  <c:v>0.255</c:v>
                </c:pt>
                <c:pt idx="253">
                  <c:v>0.26</c:v>
                </c:pt>
                <c:pt idx="254">
                  <c:v>0.26500000000000001</c:v>
                </c:pt>
                <c:pt idx="255">
                  <c:v>0.27</c:v>
                </c:pt>
                <c:pt idx="256">
                  <c:v>0.28000000000000003</c:v>
                </c:pt>
                <c:pt idx="257">
                  <c:v>0.30499999999999999</c:v>
                </c:pt>
                <c:pt idx="258">
                  <c:v>0.31</c:v>
                </c:pt>
                <c:pt idx="259">
                  <c:v>0.315</c:v>
                </c:pt>
                <c:pt idx="260">
                  <c:v>0.32</c:v>
                </c:pt>
                <c:pt idx="262">
                  <c:v>0.33</c:v>
                </c:pt>
                <c:pt idx="263">
                  <c:v>0.33</c:v>
                </c:pt>
                <c:pt idx="264">
                  <c:v>0.34</c:v>
                </c:pt>
                <c:pt idx="265">
                  <c:v>0.34</c:v>
                </c:pt>
                <c:pt idx="266">
                  <c:v>0.34</c:v>
                </c:pt>
                <c:pt idx="267">
                  <c:v>0.34499999999999997</c:v>
                </c:pt>
                <c:pt idx="268">
                  <c:v>0.35499999999999998</c:v>
                </c:pt>
                <c:pt idx="269">
                  <c:v>0.36</c:v>
                </c:pt>
                <c:pt idx="270">
                  <c:v>0.36</c:v>
                </c:pt>
                <c:pt idx="271">
                  <c:v>0.36499999999999999</c:v>
                </c:pt>
                <c:pt idx="272">
                  <c:v>0.36499999999999999</c:v>
                </c:pt>
                <c:pt idx="273">
                  <c:v>0.37</c:v>
                </c:pt>
                <c:pt idx="274">
                  <c:v>0.375</c:v>
                </c:pt>
                <c:pt idx="275">
                  <c:v>0.39</c:v>
                </c:pt>
                <c:pt idx="276">
                  <c:v>0.41</c:v>
                </c:pt>
                <c:pt idx="277">
                  <c:v>0.41499999999999998</c:v>
                </c:pt>
                <c:pt idx="278">
                  <c:v>0.42499999999999999</c:v>
                </c:pt>
                <c:pt idx="279">
                  <c:v>0.46</c:v>
                </c:pt>
                <c:pt idx="280">
                  <c:v>0.47</c:v>
                </c:pt>
                <c:pt idx="281">
                  <c:v>0.495</c:v>
                </c:pt>
                <c:pt idx="282">
                  <c:v>0.52</c:v>
                </c:pt>
                <c:pt idx="283">
                  <c:v>0.52</c:v>
                </c:pt>
                <c:pt idx="284">
                  <c:v>0.52</c:v>
                </c:pt>
                <c:pt idx="285">
                  <c:v>0.53</c:v>
                </c:pt>
                <c:pt idx="286">
                  <c:v>0.53</c:v>
                </c:pt>
                <c:pt idx="287">
                  <c:v>0.52</c:v>
                </c:pt>
                <c:pt idx="288">
                  <c:v>0.51500000000000001</c:v>
                </c:pt>
                <c:pt idx="289">
                  <c:v>0.51</c:v>
                </c:pt>
                <c:pt idx="290">
                  <c:v>0.505</c:v>
                </c:pt>
                <c:pt idx="291">
                  <c:v>0.5</c:v>
                </c:pt>
                <c:pt idx="292">
                  <c:v>0.5</c:v>
                </c:pt>
                <c:pt idx="293">
                  <c:v>0.5</c:v>
                </c:pt>
                <c:pt idx="294">
                  <c:v>0.5</c:v>
                </c:pt>
                <c:pt idx="295">
                  <c:v>0.5</c:v>
                </c:pt>
                <c:pt idx="296">
                  <c:v>0.5</c:v>
                </c:pt>
                <c:pt idx="297">
                  <c:v>0.5</c:v>
                </c:pt>
                <c:pt idx="298">
                  <c:v>0.5</c:v>
                </c:pt>
                <c:pt idx="299">
                  <c:v>0.5</c:v>
                </c:pt>
                <c:pt idx="300">
                  <c:v>0.495</c:v>
                </c:pt>
                <c:pt idx="301">
                  <c:v>0.495</c:v>
                </c:pt>
                <c:pt idx="302">
                  <c:v>0.49</c:v>
                </c:pt>
                <c:pt idx="303">
                  <c:v>0.49</c:v>
                </c:pt>
                <c:pt idx="304">
                  <c:v>0.49</c:v>
                </c:pt>
                <c:pt idx="305">
                  <c:v>0.49</c:v>
                </c:pt>
                <c:pt idx="306">
                  <c:v>0.49</c:v>
                </c:pt>
                <c:pt idx="307">
                  <c:v>0.49</c:v>
                </c:pt>
                <c:pt idx="308">
                  <c:v>0.495</c:v>
                </c:pt>
                <c:pt idx="309">
                  <c:v>0.495</c:v>
                </c:pt>
                <c:pt idx="310">
                  <c:v>0.495</c:v>
                </c:pt>
                <c:pt idx="311">
                  <c:v>0.5</c:v>
                </c:pt>
                <c:pt idx="312">
                  <c:v>0.5</c:v>
                </c:pt>
                <c:pt idx="313">
                  <c:v>0.5</c:v>
                </c:pt>
                <c:pt idx="314">
                  <c:v>0.5</c:v>
                </c:pt>
                <c:pt idx="315">
                  <c:v>0.5</c:v>
                </c:pt>
                <c:pt idx="316">
                  <c:v>0.5</c:v>
                </c:pt>
                <c:pt idx="317">
                  <c:v>0.505</c:v>
                </c:pt>
                <c:pt idx="318">
                  <c:v>0.51</c:v>
                </c:pt>
                <c:pt idx="319">
                  <c:v>0.51</c:v>
                </c:pt>
                <c:pt idx="320">
                  <c:v>0.51500000000000001</c:v>
                </c:pt>
                <c:pt idx="321">
                  <c:v>0.51500000000000001</c:v>
                </c:pt>
                <c:pt idx="322">
                  <c:v>0.52</c:v>
                </c:pt>
                <c:pt idx="323">
                  <c:v>0.52</c:v>
                </c:pt>
                <c:pt idx="324">
                  <c:v>0.52</c:v>
                </c:pt>
                <c:pt idx="325">
                  <c:v>0.52</c:v>
                </c:pt>
                <c:pt idx="326">
                  <c:v>0.52</c:v>
                </c:pt>
                <c:pt idx="327">
                  <c:v>0.52</c:v>
                </c:pt>
                <c:pt idx="328">
                  <c:v>0.52</c:v>
                </c:pt>
                <c:pt idx="329">
                  <c:v>0.52</c:v>
                </c:pt>
                <c:pt idx="330">
                  <c:v>0.48</c:v>
                </c:pt>
                <c:pt idx="331">
                  <c:v>0.38</c:v>
                </c:pt>
                <c:pt idx="332">
                  <c:v>0.36</c:v>
                </c:pt>
                <c:pt idx="333">
                  <c:v>0.36</c:v>
                </c:pt>
                <c:pt idx="334">
                  <c:v>0.36</c:v>
                </c:pt>
                <c:pt idx="335">
                  <c:v>0.36</c:v>
                </c:pt>
                <c:pt idx="336">
                  <c:v>0.36</c:v>
                </c:pt>
                <c:pt idx="337">
                  <c:v>0.36</c:v>
                </c:pt>
                <c:pt idx="338">
                  <c:v>0.37</c:v>
                </c:pt>
                <c:pt idx="339">
                  <c:v>0.38</c:v>
                </c:pt>
                <c:pt idx="340">
                  <c:v>0.4</c:v>
                </c:pt>
                <c:pt idx="341">
                  <c:v>0.40500000000000003</c:v>
                </c:pt>
                <c:pt idx="342">
                  <c:v>0.41499999999999998</c:v>
                </c:pt>
                <c:pt idx="343">
                  <c:v>0.43</c:v>
                </c:pt>
                <c:pt idx="344">
                  <c:v>0.44</c:v>
                </c:pt>
                <c:pt idx="345">
                  <c:v>0.44500000000000001</c:v>
                </c:pt>
                <c:pt idx="346">
                  <c:v>0.45</c:v>
                </c:pt>
                <c:pt idx="347">
                  <c:v>0.45</c:v>
                </c:pt>
                <c:pt idx="348">
                  <c:v>0.45</c:v>
                </c:pt>
                <c:pt idx="349">
                  <c:v>0.46</c:v>
                </c:pt>
                <c:pt idx="350">
                  <c:v>0.46</c:v>
                </c:pt>
                <c:pt idx="351">
                  <c:v>0.47</c:v>
                </c:pt>
                <c:pt idx="352">
                  <c:v>0.47</c:v>
                </c:pt>
                <c:pt idx="353">
                  <c:v>0.47499999999999998</c:v>
                </c:pt>
                <c:pt idx="354">
                  <c:v>0.48</c:v>
                </c:pt>
                <c:pt idx="355">
                  <c:v>0.48</c:v>
                </c:pt>
                <c:pt idx="356">
                  <c:v>0.48</c:v>
                </c:pt>
                <c:pt idx="357">
                  <c:v>0.48</c:v>
                </c:pt>
                <c:pt idx="358">
                  <c:v>0.48</c:v>
                </c:pt>
                <c:pt idx="359">
                  <c:v>0.48</c:v>
                </c:pt>
                <c:pt idx="360">
                  <c:v>0.48</c:v>
                </c:pt>
                <c:pt idx="361">
                  <c:v>0.48</c:v>
                </c:pt>
                <c:pt idx="362">
                  <c:v>0.48</c:v>
                </c:pt>
                <c:pt idx="363">
                  <c:v>0.48</c:v>
                </c:pt>
                <c:pt idx="364">
                  <c:v>0.48</c:v>
                </c:pt>
                <c:pt idx="365">
                  <c:v>0.47499999999999998</c:v>
                </c:pt>
                <c:pt idx="366">
                  <c:v>0.46</c:v>
                </c:pt>
                <c:pt idx="367">
                  <c:v>0.44</c:v>
                </c:pt>
                <c:pt idx="368">
                  <c:v>0.43</c:v>
                </c:pt>
                <c:pt idx="369">
                  <c:v>0.42</c:v>
                </c:pt>
                <c:pt idx="370">
                  <c:v>0.4</c:v>
                </c:pt>
                <c:pt idx="371">
                  <c:v>0.4</c:v>
                </c:pt>
                <c:pt idx="372">
                  <c:v>0.38500000000000001</c:v>
                </c:pt>
                <c:pt idx="373">
                  <c:v>0.38</c:v>
                </c:pt>
                <c:pt idx="374">
                  <c:v>0.37</c:v>
                </c:pt>
                <c:pt idx="375">
                  <c:v>0.37</c:v>
                </c:pt>
                <c:pt idx="376">
                  <c:v>0.37</c:v>
                </c:pt>
                <c:pt idx="377">
                  <c:v>0.36</c:v>
                </c:pt>
                <c:pt idx="378">
                  <c:v>0.36</c:v>
                </c:pt>
                <c:pt idx="379">
                  <c:v>0.36</c:v>
                </c:pt>
                <c:pt idx="380">
                  <c:v>0.36</c:v>
                </c:pt>
                <c:pt idx="381">
                  <c:v>0.36</c:v>
                </c:pt>
                <c:pt idx="382">
                  <c:v>0.35499999999999998</c:v>
                </c:pt>
                <c:pt idx="383">
                  <c:v>0.35499999999999998</c:v>
                </c:pt>
                <c:pt idx="384">
                  <c:v>0.35499999999999998</c:v>
                </c:pt>
                <c:pt idx="385">
                  <c:v>0.35499999999999998</c:v>
                </c:pt>
                <c:pt idx="386">
                  <c:v>0.35499999999999998</c:v>
                </c:pt>
                <c:pt idx="387">
                  <c:v>0.35499999999999998</c:v>
                </c:pt>
                <c:pt idx="388">
                  <c:v>0.35499999999999998</c:v>
                </c:pt>
                <c:pt idx="389">
                  <c:v>0.36</c:v>
                </c:pt>
                <c:pt idx="390">
                  <c:v>0.36</c:v>
                </c:pt>
                <c:pt idx="391">
                  <c:v>0.36</c:v>
                </c:pt>
                <c:pt idx="392">
                  <c:v>0.36</c:v>
                </c:pt>
                <c:pt idx="393">
                  <c:v>0.36</c:v>
                </c:pt>
                <c:pt idx="394">
                  <c:v>0.36</c:v>
                </c:pt>
                <c:pt idx="395">
                  <c:v>0.36</c:v>
                </c:pt>
                <c:pt idx="396">
                  <c:v>0.36</c:v>
                </c:pt>
                <c:pt idx="397">
                  <c:v>0.36</c:v>
                </c:pt>
                <c:pt idx="398">
                  <c:v>0.36</c:v>
                </c:pt>
                <c:pt idx="399">
                  <c:v>0.36</c:v>
                </c:pt>
                <c:pt idx="400">
                  <c:v>0.37</c:v>
                </c:pt>
                <c:pt idx="401">
                  <c:v>0.37</c:v>
                </c:pt>
                <c:pt idx="402">
                  <c:v>0.37</c:v>
                </c:pt>
                <c:pt idx="403">
                  <c:v>0.37</c:v>
                </c:pt>
                <c:pt idx="404">
                  <c:v>0.38</c:v>
                </c:pt>
                <c:pt idx="405">
                  <c:v>0.39500000000000002</c:v>
                </c:pt>
                <c:pt idx="406">
                  <c:v>0.39</c:v>
                </c:pt>
                <c:pt idx="407">
                  <c:v>0.39</c:v>
                </c:pt>
                <c:pt idx="408">
                  <c:v>0.39</c:v>
                </c:pt>
                <c:pt idx="409">
                  <c:v>0.4</c:v>
                </c:pt>
                <c:pt idx="410">
                  <c:v>0.4</c:v>
                </c:pt>
                <c:pt idx="411">
                  <c:v>0.4</c:v>
                </c:pt>
                <c:pt idx="412">
                  <c:v>0.4</c:v>
                </c:pt>
                <c:pt idx="413">
                  <c:v>0.4</c:v>
                </c:pt>
                <c:pt idx="414">
                  <c:v>0.4</c:v>
                </c:pt>
                <c:pt idx="415">
                  <c:v>0.41</c:v>
                </c:pt>
                <c:pt idx="416">
                  <c:v>0.40500000000000003</c:v>
                </c:pt>
                <c:pt idx="417">
                  <c:v>0.40500000000000003</c:v>
                </c:pt>
                <c:pt idx="418">
                  <c:v>0.41</c:v>
                </c:pt>
                <c:pt idx="419">
                  <c:v>0.41499999999999998</c:v>
                </c:pt>
                <c:pt idx="420">
                  <c:v>0.41499999999999998</c:v>
                </c:pt>
                <c:pt idx="421">
                  <c:v>0.41499999999999998</c:v>
                </c:pt>
                <c:pt idx="422">
                  <c:v>0.41499999999999998</c:v>
                </c:pt>
                <c:pt idx="423">
                  <c:v>0.41499999999999998</c:v>
                </c:pt>
                <c:pt idx="424">
                  <c:v>0.41499999999999998</c:v>
                </c:pt>
                <c:pt idx="425">
                  <c:v>0.41499999999999998</c:v>
                </c:pt>
                <c:pt idx="426">
                  <c:v>0.41499999999999998</c:v>
                </c:pt>
                <c:pt idx="427">
                  <c:v>0.41499999999999998</c:v>
                </c:pt>
                <c:pt idx="428">
                  <c:v>0.41499999999999998</c:v>
                </c:pt>
                <c:pt idx="429">
                  <c:v>0.41499999999999998</c:v>
                </c:pt>
                <c:pt idx="430">
                  <c:v>0.43</c:v>
                </c:pt>
                <c:pt idx="431">
                  <c:v>0.42</c:v>
                </c:pt>
                <c:pt idx="432">
                  <c:v>0.42</c:v>
                </c:pt>
                <c:pt idx="433">
                  <c:v>0.42</c:v>
                </c:pt>
                <c:pt idx="434">
                  <c:v>0.42</c:v>
                </c:pt>
                <c:pt idx="435">
                  <c:v>0.41499999999999998</c:v>
                </c:pt>
                <c:pt idx="436">
                  <c:v>0.34</c:v>
                </c:pt>
                <c:pt idx="437">
                  <c:v>0.34</c:v>
                </c:pt>
                <c:pt idx="438">
                  <c:v>0.33500000000000002</c:v>
                </c:pt>
                <c:pt idx="439">
                  <c:v>0.32</c:v>
                </c:pt>
                <c:pt idx="440">
                  <c:v>0.32</c:v>
                </c:pt>
                <c:pt idx="441">
                  <c:v>0.32</c:v>
                </c:pt>
                <c:pt idx="442">
                  <c:v>0.29499999999999998</c:v>
                </c:pt>
                <c:pt idx="443">
                  <c:v>0.30499999999999999</c:v>
                </c:pt>
                <c:pt idx="444">
                  <c:v>0.27500000000000002</c:v>
                </c:pt>
                <c:pt idx="445">
                  <c:v>0.27</c:v>
                </c:pt>
                <c:pt idx="446">
                  <c:v>0.26500000000000001</c:v>
                </c:pt>
                <c:pt idx="447">
                  <c:v>0.26</c:v>
                </c:pt>
                <c:pt idx="448">
                  <c:v>0.25</c:v>
                </c:pt>
                <c:pt idx="449">
                  <c:v>0.25</c:v>
                </c:pt>
                <c:pt idx="450">
                  <c:v>0.245</c:v>
                </c:pt>
                <c:pt idx="451">
                  <c:v>0.245</c:v>
                </c:pt>
                <c:pt idx="452">
                  <c:v>0.22500000000000001</c:v>
                </c:pt>
                <c:pt idx="453">
                  <c:v>0.23</c:v>
                </c:pt>
                <c:pt idx="454">
                  <c:v>0.23</c:v>
                </c:pt>
                <c:pt idx="455">
                  <c:v>0.23</c:v>
                </c:pt>
                <c:pt idx="456">
                  <c:v>0.23</c:v>
                </c:pt>
                <c:pt idx="457">
                  <c:v>0.23</c:v>
                </c:pt>
                <c:pt idx="458">
                  <c:v>0.22</c:v>
                </c:pt>
                <c:pt idx="459">
                  <c:v>0.22</c:v>
                </c:pt>
                <c:pt idx="460">
                  <c:v>0.19</c:v>
                </c:pt>
                <c:pt idx="461">
                  <c:v>0.19</c:v>
                </c:pt>
                <c:pt idx="462">
                  <c:v>0.185</c:v>
                </c:pt>
                <c:pt idx="463">
                  <c:v>0.185</c:v>
                </c:pt>
                <c:pt idx="464">
                  <c:v>0.185</c:v>
                </c:pt>
                <c:pt idx="465">
                  <c:v>0.2</c:v>
                </c:pt>
                <c:pt idx="466">
                  <c:v>0.2</c:v>
                </c:pt>
                <c:pt idx="467">
                  <c:v>0.2</c:v>
                </c:pt>
                <c:pt idx="468">
                  <c:v>0.2</c:v>
                </c:pt>
                <c:pt idx="469">
                  <c:v>0.2</c:v>
                </c:pt>
                <c:pt idx="470">
                  <c:v>0.2</c:v>
                </c:pt>
                <c:pt idx="471">
                  <c:v>0.2</c:v>
                </c:pt>
                <c:pt idx="472">
                  <c:v>0.2</c:v>
                </c:pt>
                <c:pt idx="473">
                  <c:v>0.2</c:v>
                </c:pt>
                <c:pt idx="474">
                  <c:v>0.2</c:v>
                </c:pt>
                <c:pt idx="475">
                  <c:v>0.2</c:v>
                </c:pt>
                <c:pt idx="476">
                  <c:v>0.2</c:v>
                </c:pt>
                <c:pt idx="477">
                  <c:v>0.2</c:v>
                </c:pt>
                <c:pt idx="478">
                  <c:v>0.2</c:v>
                </c:pt>
                <c:pt idx="479">
                  <c:v>0.2</c:v>
                </c:pt>
                <c:pt idx="480">
                  <c:v>0.2</c:v>
                </c:pt>
                <c:pt idx="481">
                  <c:v>0.2</c:v>
                </c:pt>
                <c:pt idx="482">
                  <c:v>0.2</c:v>
                </c:pt>
                <c:pt idx="483">
                  <c:v>0.2</c:v>
                </c:pt>
                <c:pt idx="484">
                  <c:v>0.2</c:v>
                </c:pt>
                <c:pt idx="485">
                  <c:v>0.2</c:v>
                </c:pt>
                <c:pt idx="486">
                  <c:v>0.19</c:v>
                </c:pt>
                <c:pt idx="487">
                  <c:v>0.19</c:v>
                </c:pt>
                <c:pt idx="488">
                  <c:v>0.17</c:v>
                </c:pt>
                <c:pt idx="489">
                  <c:v>0.17</c:v>
                </c:pt>
                <c:pt idx="490">
                  <c:v>0.17</c:v>
                </c:pt>
                <c:pt idx="491">
                  <c:v>0.17</c:v>
                </c:pt>
                <c:pt idx="492">
                  <c:v>0.15</c:v>
                </c:pt>
                <c:pt idx="493">
                  <c:v>0.15</c:v>
                </c:pt>
                <c:pt idx="494">
                  <c:v>0.15</c:v>
                </c:pt>
                <c:pt idx="495">
                  <c:v>0.15</c:v>
                </c:pt>
                <c:pt idx="496">
                  <c:v>0.15</c:v>
                </c:pt>
                <c:pt idx="497">
                  <c:v>0.155</c:v>
                </c:pt>
                <c:pt idx="498">
                  <c:v>0.155</c:v>
                </c:pt>
                <c:pt idx="499">
                  <c:v>0.15</c:v>
                </c:pt>
                <c:pt idx="500">
                  <c:v>0.15</c:v>
                </c:pt>
                <c:pt idx="501">
                  <c:v>0.15</c:v>
                </c:pt>
                <c:pt idx="502">
                  <c:v>0.15</c:v>
                </c:pt>
                <c:pt idx="503">
                  <c:v>0.155</c:v>
                </c:pt>
                <c:pt idx="504">
                  <c:v>0.155</c:v>
                </c:pt>
                <c:pt idx="505">
                  <c:v>0.155</c:v>
                </c:pt>
                <c:pt idx="506">
                  <c:v>0.16</c:v>
                </c:pt>
                <c:pt idx="507">
                  <c:v>0.16</c:v>
                </c:pt>
                <c:pt idx="508">
                  <c:v>0.16</c:v>
                </c:pt>
                <c:pt idx="509">
                  <c:v>0.16</c:v>
                </c:pt>
                <c:pt idx="510">
                  <c:v>5.5E-2</c:v>
                </c:pt>
                <c:pt idx="511">
                  <c:v>5.5E-2</c:v>
                </c:pt>
                <c:pt idx="512">
                  <c:v>0.05</c:v>
                </c:pt>
                <c:pt idx="513">
                  <c:v>4.4999999999999998E-2</c:v>
                </c:pt>
                <c:pt idx="514">
                  <c:v>0.04</c:v>
                </c:pt>
                <c:pt idx="516">
                  <c:v>0.19</c:v>
                </c:pt>
                <c:pt idx="517">
                  <c:v>0.185</c:v>
                </c:pt>
                <c:pt idx="518">
                  <c:v>0.185</c:v>
                </c:pt>
                <c:pt idx="519">
                  <c:v>0.18</c:v>
                </c:pt>
                <c:pt idx="520">
                  <c:v>0.19</c:v>
                </c:pt>
                <c:pt idx="521">
                  <c:v>0.19</c:v>
                </c:pt>
                <c:pt idx="522">
                  <c:v>0.16</c:v>
                </c:pt>
                <c:pt idx="523">
                  <c:v>0.16</c:v>
                </c:pt>
                <c:pt idx="524">
                  <c:v>0.19</c:v>
                </c:pt>
                <c:pt idx="525">
                  <c:v>0.19</c:v>
                </c:pt>
                <c:pt idx="526">
                  <c:v>0.21</c:v>
                </c:pt>
                <c:pt idx="527">
                  <c:v>0.21</c:v>
                </c:pt>
                <c:pt idx="528">
                  <c:v>0.21</c:v>
                </c:pt>
                <c:pt idx="529">
                  <c:v>0.255</c:v>
                </c:pt>
                <c:pt idx="530">
                  <c:v>0.255</c:v>
                </c:pt>
                <c:pt idx="531">
                  <c:v>0.27</c:v>
                </c:pt>
                <c:pt idx="532">
                  <c:v>0.28000000000000003</c:v>
                </c:pt>
                <c:pt idx="533">
                  <c:v>0.28000000000000003</c:v>
                </c:pt>
                <c:pt idx="534">
                  <c:v>0.32</c:v>
                </c:pt>
                <c:pt idx="535">
                  <c:v>0.33500000000000002</c:v>
                </c:pt>
                <c:pt idx="536">
                  <c:v>0.34</c:v>
                </c:pt>
                <c:pt idx="537">
                  <c:v>0.32</c:v>
                </c:pt>
                <c:pt idx="538">
                  <c:v>0.31</c:v>
                </c:pt>
                <c:pt idx="539">
                  <c:v>0.31</c:v>
                </c:pt>
                <c:pt idx="540">
                  <c:v>0.31</c:v>
                </c:pt>
                <c:pt idx="541">
                  <c:v>0.3</c:v>
                </c:pt>
                <c:pt idx="542">
                  <c:v>0.28999999999999998</c:v>
                </c:pt>
                <c:pt idx="543">
                  <c:v>0.28999999999999998</c:v>
                </c:pt>
                <c:pt idx="544">
                  <c:v>0.23</c:v>
                </c:pt>
                <c:pt idx="545">
                  <c:v>0.23</c:v>
                </c:pt>
                <c:pt idx="546">
                  <c:v>0.22500000000000001</c:v>
                </c:pt>
                <c:pt idx="547">
                  <c:v>0.18</c:v>
                </c:pt>
                <c:pt idx="548">
                  <c:v>0.17</c:v>
                </c:pt>
                <c:pt idx="549">
                  <c:v>0.17</c:v>
                </c:pt>
                <c:pt idx="550">
                  <c:v>0.16</c:v>
                </c:pt>
                <c:pt idx="551">
                  <c:v>0.12</c:v>
                </c:pt>
                <c:pt idx="552">
                  <c:v>0.12</c:v>
                </c:pt>
                <c:pt idx="553">
                  <c:v>0.11</c:v>
                </c:pt>
                <c:pt idx="554">
                  <c:v>0.11</c:v>
                </c:pt>
                <c:pt idx="555">
                  <c:v>0.1</c:v>
                </c:pt>
                <c:pt idx="556">
                  <c:v>0.1</c:v>
                </c:pt>
                <c:pt idx="557">
                  <c:v>0.1</c:v>
                </c:pt>
                <c:pt idx="558">
                  <c:v>0.1</c:v>
                </c:pt>
                <c:pt idx="559">
                  <c:v>0.1</c:v>
                </c:pt>
                <c:pt idx="560">
                  <c:v>0.1</c:v>
                </c:pt>
                <c:pt idx="562">
                  <c:v>0.1</c:v>
                </c:pt>
                <c:pt idx="563">
                  <c:v>0.1</c:v>
                </c:pt>
                <c:pt idx="564">
                  <c:v>0.1</c:v>
                </c:pt>
                <c:pt idx="565">
                  <c:v>0.1</c:v>
                </c:pt>
                <c:pt idx="566">
                  <c:v>0.1</c:v>
                </c:pt>
                <c:pt idx="567">
                  <c:v>0.1</c:v>
                </c:pt>
                <c:pt idx="568">
                  <c:v>0.1</c:v>
                </c:pt>
                <c:pt idx="569">
                  <c:v>0.1</c:v>
                </c:pt>
                <c:pt idx="570">
                  <c:v>0.1</c:v>
                </c:pt>
                <c:pt idx="571">
                  <c:v>0.1</c:v>
                </c:pt>
                <c:pt idx="576">
                  <c:v>0.1076</c:v>
                </c:pt>
                <c:pt idx="577">
                  <c:v>0.10780000000000001</c:v>
                </c:pt>
                <c:pt idx="578">
                  <c:v>0.1074</c:v>
                </c:pt>
                <c:pt idx="579">
                  <c:v>0.1071</c:v>
                </c:pt>
                <c:pt idx="580">
                  <c:v>0.10730000000000001</c:v>
                </c:pt>
                <c:pt idx="581">
                  <c:v>0.1066</c:v>
                </c:pt>
                <c:pt idx="582">
                  <c:v>0.10680000000000001</c:v>
                </c:pt>
                <c:pt idx="583">
                  <c:v>0.1085</c:v>
                </c:pt>
                <c:pt idx="584">
                  <c:v>0.1085</c:v>
                </c:pt>
                <c:pt idx="585">
                  <c:v>0.1076</c:v>
                </c:pt>
                <c:pt idx="586">
                  <c:v>0.1074</c:v>
                </c:pt>
                <c:pt idx="587">
                  <c:v>0.1074</c:v>
                </c:pt>
                <c:pt idx="588">
                  <c:v>0.1089</c:v>
                </c:pt>
                <c:pt idx="589">
                  <c:v>0.1075</c:v>
                </c:pt>
                <c:pt idx="590">
                  <c:v>0.1069</c:v>
                </c:pt>
                <c:pt idx="591">
                  <c:v>0.1069</c:v>
                </c:pt>
                <c:pt idx="592">
                  <c:v>0.10680000000000001</c:v>
                </c:pt>
                <c:pt idx="593">
                  <c:v>0.1069</c:v>
                </c:pt>
                <c:pt idx="594">
                  <c:v>0.1066</c:v>
                </c:pt>
                <c:pt idx="595">
                  <c:v>0.10680000000000001</c:v>
                </c:pt>
                <c:pt idx="596">
                  <c:v>0.10680000000000001</c:v>
                </c:pt>
                <c:pt idx="597">
                  <c:v>0.1066</c:v>
                </c:pt>
                <c:pt idx="598">
                  <c:v>0.1071</c:v>
                </c:pt>
                <c:pt idx="599">
                  <c:v>0.1071</c:v>
                </c:pt>
                <c:pt idx="600">
                  <c:v>0.1076</c:v>
                </c:pt>
                <c:pt idx="601">
                  <c:v>0.10730000000000001</c:v>
                </c:pt>
                <c:pt idx="602">
                  <c:v>0.10730000000000001</c:v>
                </c:pt>
                <c:pt idx="603">
                  <c:v>0.10780000000000001</c:v>
                </c:pt>
                <c:pt idx="604">
                  <c:v>0.1076</c:v>
                </c:pt>
                <c:pt idx="605">
                  <c:v>0.1069</c:v>
                </c:pt>
                <c:pt idx="606">
                  <c:v>0.1069</c:v>
                </c:pt>
                <c:pt idx="607">
                  <c:v>0.10730000000000001</c:v>
                </c:pt>
                <c:pt idx="608">
                  <c:v>0.1075</c:v>
                </c:pt>
                <c:pt idx="609">
                  <c:v>0.108</c:v>
                </c:pt>
                <c:pt idx="610">
                  <c:v>0.1082</c:v>
                </c:pt>
                <c:pt idx="611">
                  <c:v>0.10829999999999999</c:v>
                </c:pt>
                <c:pt idx="612">
                  <c:v>0.1085</c:v>
                </c:pt>
                <c:pt idx="613">
                  <c:v>0.10829999999999999</c:v>
                </c:pt>
                <c:pt idx="614">
                  <c:v>0.1082</c:v>
                </c:pt>
                <c:pt idx="615">
                  <c:v>0.1076</c:v>
                </c:pt>
                <c:pt idx="616">
                  <c:v>0.1076</c:v>
                </c:pt>
                <c:pt idx="617">
                  <c:v>0.10780000000000001</c:v>
                </c:pt>
                <c:pt idx="618">
                  <c:v>0.10829999999999999</c:v>
                </c:pt>
                <c:pt idx="619">
                  <c:v>0.1085</c:v>
                </c:pt>
                <c:pt idx="620">
                  <c:v>0.10829999999999999</c:v>
                </c:pt>
                <c:pt idx="621">
                  <c:v>0.1082</c:v>
                </c:pt>
                <c:pt idx="622">
                  <c:v>0.1082</c:v>
                </c:pt>
                <c:pt idx="623">
                  <c:v>0.1082</c:v>
                </c:pt>
                <c:pt idx="624">
                  <c:v>0.10730000000000001</c:v>
                </c:pt>
                <c:pt idx="625">
                  <c:v>0.1085</c:v>
                </c:pt>
                <c:pt idx="626">
                  <c:v>0.10829999999999999</c:v>
                </c:pt>
                <c:pt idx="627">
                  <c:v>0.1075</c:v>
                </c:pt>
                <c:pt idx="628">
                  <c:v>0.10730000000000001</c:v>
                </c:pt>
                <c:pt idx="629">
                  <c:v>0.1075</c:v>
                </c:pt>
                <c:pt idx="630">
                  <c:v>0.10680000000000001</c:v>
                </c:pt>
                <c:pt idx="631">
                  <c:v>0.1076</c:v>
                </c:pt>
                <c:pt idx="632">
                  <c:v>0.10730000000000001</c:v>
                </c:pt>
                <c:pt idx="633">
                  <c:v>0.1069</c:v>
                </c:pt>
                <c:pt idx="634">
                  <c:v>0.1069</c:v>
                </c:pt>
                <c:pt idx="635">
                  <c:v>0.1069</c:v>
                </c:pt>
                <c:pt idx="636">
                  <c:v>0.1071</c:v>
                </c:pt>
                <c:pt idx="637">
                  <c:v>0.1071</c:v>
                </c:pt>
                <c:pt idx="638">
                  <c:v>0.10730000000000001</c:v>
                </c:pt>
                <c:pt idx="639">
                  <c:v>0.1062</c:v>
                </c:pt>
                <c:pt idx="640">
                  <c:v>0.10639999999999999</c:v>
                </c:pt>
                <c:pt idx="641">
                  <c:v>0.10680000000000001</c:v>
                </c:pt>
                <c:pt idx="642">
                  <c:v>0.10680000000000001</c:v>
                </c:pt>
                <c:pt idx="643">
                  <c:v>0.1071</c:v>
                </c:pt>
                <c:pt idx="644">
                  <c:v>0.10730000000000001</c:v>
                </c:pt>
                <c:pt idx="645">
                  <c:v>0.1075</c:v>
                </c:pt>
                <c:pt idx="646">
                  <c:v>0.10730000000000001</c:v>
                </c:pt>
                <c:pt idx="647">
                  <c:v>0.1066</c:v>
                </c:pt>
                <c:pt idx="648">
                  <c:v>0.1071</c:v>
                </c:pt>
                <c:pt idx="649">
                  <c:v>0.1071</c:v>
                </c:pt>
                <c:pt idx="650">
                  <c:v>0.1069</c:v>
                </c:pt>
                <c:pt idx="651">
                  <c:v>0.10639999999999999</c:v>
                </c:pt>
                <c:pt idx="652">
                  <c:v>0.10680000000000001</c:v>
                </c:pt>
              </c:numCache>
            </c:numRef>
          </c:yVal>
          <c:smooth val="0"/>
          <c:extLst>
            <c:ext xmlns:c16="http://schemas.microsoft.com/office/drawing/2014/chart" uri="{C3380CC4-5D6E-409C-BE32-E72D297353CC}">
              <c16:uniqueId val="{00000003-8C57-4415-87B2-C8FECF9D75B1}"/>
            </c:ext>
          </c:extLst>
        </c:ser>
        <c:dLbls>
          <c:showLegendKey val="0"/>
          <c:showVal val="0"/>
          <c:showCatName val="0"/>
          <c:showSerName val="0"/>
          <c:showPercent val="0"/>
          <c:showBubbleSize val="0"/>
        </c:dLbls>
        <c:axId val="2128023240"/>
        <c:axId val="2126801096"/>
        <c:extLst/>
      </c:scatterChart>
      <c:valAx>
        <c:axId val="2128023240"/>
        <c:scaling>
          <c:orientation val="minMax"/>
          <c:max val="40615.75"/>
          <c:min val="40615.25"/>
        </c:scaling>
        <c:delete val="0"/>
        <c:axPos val="b"/>
        <c:majorGridlines>
          <c:spPr>
            <a:ln w="9525" cap="flat" cmpd="sng" algn="ctr">
              <a:solidFill>
                <a:schemeClr val="tx1">
                  <a:lumMod val="15000"/>
                  <a:lumOff val="85000"/>
                </a:schemeClr>
              </a:solidFill>
              <a:round/>
            </a:ln>
            <a:effectLst/>
          </c:spPr>
        </c:majorGridlines>
        <c:numFmt formatCode="m/d\ h:mm" sourceLinked="0"/>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050" b="0" i="0" u="none" strike="noStrike" baseline="0">
                <a:solidFill>
                  <a:schemeClr val="tx1"/>
                </a:solidFill>
                <a:latin typeface="ＭＳ Ｐゴシック"/>
                <a:ea typeface="ＭＳ Ｐゴシック"/>
                <a:cs typeface="ＭＳ Ｐゴシック"/>
              </a:defRPr>
            </a:pPr>
            <a:endParaRPr lang="ja-JP"/>
          </a:p>
        </c:txPr>
        <c:crossAx val="2126801096"/>
        <c:crosses val="autoZero"/>
        <c:crossBetween val="midCat"/>
        <c:majorUnit val="0.125"/>
      </c:valAx>
      <c:valAx>
        <c:axId val="2126801096"/>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a:lstStyle/>
              <a:p>
                <a:pPr>
                  <a:defRPr sz="1400"/>
                </a:pPr>
                <a:r>
                  <a:rPr lang="en-US" altLang="ja-JP" sz="1400"/>
                  <a:t>Pressure (MPa)</a:t>
                </a:r>
                <a:endParaRPr lang="ja-JP" altLang="en-US" sz="1400"/>
              </a:p>
            </c:rich>
          </c:tx>
          <c:overlay val="0"/>
        </c:title>
        <c:numFmt formatCode="0.0_ "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2128023240"/>
        <c:crosses val="autoZero"/>
        <c:crossBetween val="midCat"/>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Comparison!$C$1</c:f>
              <c:strCache>
                <c:ptCount val="1"/>
                <c:pt idx="0">
                  <c:v>Unit 3 fraction</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Comparison!$B$3:$B$10</c:f>
              <c:numCache>
                <c:formatCode>h:mm;@</c:formatCode>
                <c:ptCount val="8"/>
                <c:pt idx="0">
                  <c:v>0</c:v>
                </c:pt>
                <c:pt idx="1">
                  <c:v>0.10416666666424135</c:v>
                </c:pt>
                <c:pt idx="2">
                  <c:v>0.16666666666424135</c:v>
                </c:pt>
                <c:pt idx="3">
                  <c:v>0.16736111111094942</c:v>
                </c:pt>
                <c:pt idx="4">
                  <c:v>0.29791666666278616</c:v>
                </c:pt>
                <c:pt idx="5">
                  <c:v>0.30416666666133096</c:v>
                </c:pt>
                <c:pt idx="6">
                  <c:v>0.33333333332848269</c:v>
                </c:pt>
                <c:pt idx="7">
                  <c:v>0.5</c:v>
                </c:pt>
              </c:numCache>
            </c:numRef>
          </c:xVal>
          <c:yVal>
            <c:numRef>
              <c:f>Comparison!$C$3:$C$10</c:f>
              <c:numCache>
                <c:formatCode>General</c:formatCode>
                <c:ptCount val="8"/>
                <c:pt idx="0">
                  <c:v>0</c:v>
                </c:pt>
                <c:pt idx="1">
                  <c:v>5.1873198847262249E-2</c:v>
                </c:pt>
                <c:pt idx="2">
                  <c:v>5.1873198847262249E-2</c:v>
                </c:pt>
                <c:pt idx="3">
                  <c:v>9.5100864553314124E-2</c:v>
                </c:pt>
                <c:pt idx="4">
                  <c:v>9.5100864553314124E-2</c:v>
                </c:pt>
                <c:pt idx="5">
                  <c:v>0.3100864553314121</c:v>
                </c:pt>
                <c:pt idx="6">
                  <c:v>0.3100864553314121</c:v>
                </c:pt>
                <c:pt idx="7">
                  <c:v>0.39308357348703171</c:v>
                </c:pt>
              </c:numCache>
            </c:numRef>
          </c:yVal>
          <c:smooth val="0"/>
          <c:extLst>
            <c:ext xmlns:c16="http://schemas.microsoft.com/office/drawing/2014/chart" uri="{C3380CC4-5D6E-409C-BE32-E72D297353CC}">
              <c16:uniqueId val="{00000000-FC31-4BB9-9B1B-C1F7213AC8F7}"/>
            </c:ext>
          </c:extLst>
        </c:ser>
        <c:ser>
          <c:idx val="1"/>
          <c:order val="1"/>
          <c:tx>
            <c:strRef>
              <c:f>Comparison!$G$1</c:f>
              <c:strCache>
                <c:ptCount val="1"/>
                <c:pt idx="0">
                  <c:v>Unit 2 fraction</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Comparison!$F$3:$F$26</c:f>
              <c:numCache>
                <c:formatCode>h:mm;@</c:formatCode>
                <c:ptCount val="24"/>
                <c:pt idx="0">
                  <c:v>0</c:v>
                </c:pt>
                <c:pt idx="1">
                  <c:v>5.5555555591126904E-3</c:v>
                </c:pt>
                <c:pt idx="2">
                  <c:v>1.0416666671517305E-2</c:v>
                </c:pt>
                <c:pt idx="3">
                  <c:v>2.0833333335758653E-2</c:v>
                </c:pt>
                <c:pt idx="4">
                  <c:v>3.125E-2</c:v>
                </c:pt>
                <c:pt idx="5">
                  <c:v>5.0694444449618459E-2</c:v>
                </c:pt>
                <c:pt idx="6">
                  <c:v>5.2083333335758653E-2</c:v>
                </c:pt>
                <c:pt idx="7">
                  <c:v>6.3194444446708076E-2</c:v>
                </c:pt>
                <c:pt idx="8">
                  <c:v>6.4583333332848269E-2</c:v>
                </c:pt>
                <c:pt idx="9">
                  <c:v>6.5972222226264421E-2</c:v>
                </c:pt>
                <c:pt idx="10">
                  <c:v>7.6388888890505768E-2</c:v>
                </c:pt>
                <c:pt idx="11">
                  <c:v>0.12152777778101154</c:v>
                </c:pt>
                <c:pt idx="12">
                  <c:v>0.12222222222771961</c:v>
                </c:pt>
                <c:pt idx="13">
                  <c:v>0.12847222222626442</c:v>
                </c:pt>
                <c:pt idx="14">
                  <c:v>0.12916666666569654</c:v>
                </c:pt>
                <c:pt idx="15">
                  <c:v>0.15625</c:v>
                </c:pt>
                <c:pt idx="16">
                  <c:v>0.16319444444525288</c:v>
                </c:pt>
                <c:pt idx="17">
                  <c:v>0.18055555555474712</c:v>
                </c:pt>
                <c:pt idx="18">
                  <c:v>0.18125000000145519</c:v>
                </c:pt>
                <c:pt idx="19">
                  <c:v>0.18680555556056788</c:v>
                </c:pt>
                <c:pt idx="20">
                  <c:v>0.22361111111240461</c:v>
                </c:pt>
                <c:pt idx="21">
                  <c:v>0.22430555555911269</c:v>
                </c:pt>
                <c:pt idx="22">
                  <c:v>0.22569444444525288</c:v>
                </c:pt>
                <c:pt idx="23">
                  <c:v>0.26041666667151731</c:v>
                </c:pt>
              </c:numCache>
            </c:numRef>
          </c:xVal>
          <c:yVal>
            <c:numRef>
              <c:f>Comparison!$G$3:$G$26</c:f>
              <c:numCache>
                <c:formatCode>General</c:formatCode>
                <c:ptCount val="24"/>
                <c:pt idx="0">
                  <c:v>0</c:v>
                </c:pt>
                <c:pt idx="1">
                  <c:v>1.3801004563449525E-2</c:v>
                </c:pt>
                <c:pt idx="2">
                  <c:v>3.7952762540448791E-2</c:v>
                </c:pt>
                <c:pt idx="3">
                  <c:v>6.9005022781098033E-2</c:v>
                </c:pt>
                <c:pt idx="4">
                  <c:v>8.3237308724728926E-2</c:v>
                </c:pt>
                <c:pt idx="5">
                  <c:v>0.12429529728562767</c:v>
                </c:pt>
                <c:pt idx="6">
                  <c:v>0.12636544796472265</c:v>
                </c:pt>
                <c:pt idx="7">
                  <c:v>0.1291256488756051</c:v>
                </c:pt>
                <c:pt idx="8">
                  <c:v>0.13119579955470009</c:v>
                </c:pt>
                <c:pt idx="9">
                  <c:v>0.1341285130321149</c:v>
                </c:pt>
                <c:pt idx="10">
                  <c:v>0.14253850018062406</c:v>
                </c:pt>
                <c:pt idx="11">
                  <c:v>0.15935847448216109</c:v>
                </c:pt>
                <c:pt idx="12">
                  <c:v>0.16552579841260695</c:v>
                </c:pt>
                <c:pt idx="13">
                  <c:v>0.27420870925487922</c:v>
                </c:pt>
                <c:pt idx="14">
                  <c:v>0.28317936215062978</c:v>
                </c:pt>
                <c:pt idx="15">
                  <c:v>0.5119310126515334</c:v>
                </c:pt>
                <c:pt idx="16">
                  <c:v>0.54125814733350008</c:v>
                </c:pt>
                <c:pt idx="17">
                  <c:v>0.54125814733350008</c:v>
                </c:pt>
                <c:pt idx="18">
                  <c:v>0.54298327290844994</c:v>
                </c:pt>
                <c:pt idx="19">
                  <c:v>0.55678427747189951</c:v>
                </c:pt>
                <c:pt idx="20">
                  <c:v>0.55678427747189951</c:v>
                </c:pt>
                <c:pt idx="21">
                  <c:v>0.55850940304684937</c:v>
                </c:pt>
                <c:pt idx="22">
                  <c:v>0.56195965417867433</c:v>
                </c:pt>
                <c:pt idx="23">
                  <c:v>0.56195965417867433</c:v>
                </c:pt>
              </c:numCache>
            </c:numRef>
          </c:yVal>
          <c:smooth val="0"/>
          <c:extLst>
            <c:ext xmlns:c16="http://schemas.microsoft.com/office/drawing/2014/chart" uri="{C3380CC4-5D6E-409C-BE32-E72D297353CC}">
              <c16:uniqueId val="{00000001-FC31-4BB9-9B1B-C1F7213AC8F7}"/>
            </c:ext>
          </c:extLst>
        </c:ser>
        <c:dLbls>
          <c:showLegendKey val="0"/>
          <c:showVal val="0"/>
          <c:showCatName val="0"/>
          <c:showSerName val="0"/>
          <c:showPercent val="0"/>
          <c:showBubbleSize val="0"/>
        </c:dLbls>
        <c:axId val="797225167"/>
        <c:axId val="797230159"/>
      </c:scatterChart>
      <c:valAx>
        <c:axId val="797225167"/>
        <c:scaling>
          <c:orientation val="minMax"/>
          <c:max val="0.5416666"/>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altLang="ja-JP" sz="1600">
                    <a:solidFill>
                      <a:schemeClr val="tx1"/>
                    </a:solidFill>
                    <a:latin typeface="Arial" panose="020B0604020202020204" pitchFamily="34" charset="0"/>
                    <a:cs typeface="Arial" panose="020B0604020202020204" pitchFamily="34" charset="0"/>
                  </a:rPr>
                  <a:t>Time after core degradation onset (h:mm)</a:t>
                </a:r>
                <a:endParaRPr lang="ja-JP" altLang="en-US" sz="160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title>
        <c:numFmt formatCode="h:m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797230159"/>
        <c:crosses val="autoZero"/>
        <c:crossBetween val="midCat"/>
        <c:majorUnit val="4.1666600000000012E-2"/>
      </c:valAx>
      <c:valAx>
        <c:axId val="797230159"/>
        <c:scaling>
          <c:orientation val="minMax"/>
          <c:max val="0.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r>
                  <a:rPr lang="en-US" altLang="ja-JP" sz="1800">
                    <a:solidFill>
                      <a:schemeClr val="tx1"/>
                    </a:solidFill>
                    <a:latin typeface="Arial" panose="020B0604020202020204" pitchFamily="34" charset="0"/>
                    <a:cs typeface="Arial" panose="020B0604020202020204" pitchFamily="34" charset="0"/>
                  </a:rPr>
                  <a:t>fraction of Zr  oxidized (-)</a:t>
                </a:r>
                <a:endParaRPr lang="ja-JP" altLang="en-US" sz="180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797225167"/>
        <c:crosses val="autoZero"/>
        <c:crossBetween val="midCat"/>
      </c:valAx>
      <c:spPr>
        <a:noFill/>
        <a:ln>
          <a:noFill/>
        </a:ln>
        <a:effectLst/>
      </c:spPr>
    </c:plotArea>
    <c:legend>
      <c:legendPos val="t"/>
      <c:layout>
        <c:manualLayout>
          <c:xMode val="edge"/>
          <c:yMode val="edge"/>
          <c:x val="0.54732692257869897"/>
          <c:y val="2.7211892178463485E-2"/>
          <c:w val="0.45186598803241884"/>
          <c:h val="5.035929492732373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DFD7B99-EB46-4F6D-87C9-07B305AB2705}" type="datetimeFigureOut">
              <a:rPr kumimoji="1" lang="ja-JP" altLang="en-US" smtClean="0"/>
              <a:t>2022/4/8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C90859-3B6E-4B92-B5DB-B69DC2FCD1F7}" type="slidenum">
              <a:rPr kumimoji="1" lang="ja-JP" altLang="en-US" smtClean="0"/>
              <a:t>‹#›</a:t>
            </a:fld>
            <a:endParaRPr kumimoji="1" lang="ja-JP" altLang="en-US"/>
          </a:p>
        </p:txBody>
      </p:sp>
    </p:spTree>
    <p:extLst>
      <p:ext uri="{BB962C8B-B14F-4D97-AF65-F5344CB8AC3E}">
        <p14:creationId xmlns:p14="http://schemas.microsoft.com/office/powerpoint/2010/main" val="3364945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DFD7B99-EB46-4F6D-87C9-07B305AB2705}" type="datetimeFigureOut">
              <a:rPr kumimoji="1" lang="ja-JP" altLang="en-US" smtClean="0"/>
              <a:t>2022/4/8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C90859-3B6E-4B92-B5DB-B69DC2FCD1F7}" type="slidenum">
              <a:rPr kumimoji="1" lang="ja-JP" altLang="en-US" smtClean="0"/>
              <a:t>‹#›</a:t>
            </a:fld>
            <a:endParaRPr kumimoji="1" lang="ja-JP" altLang="en-US"/>
          </a:p>
        </p:txBody>
      </p:sp>
    </p:spTree>
    <p:extLst>
      <p:ext uri="{BB962C8B-B14F-4D97-AF65-F5344CB8AC3E}">
        <p14:creationId xmlns:p14="http://schemas.microsoft.com/office/powerpoint/2010/main" val="3919712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DFD7B99-EB46-4F6D-87C9-07B305AB2705}" type="datetimeFigureOut">
              <a:rPr kumimoji="1" lang="ja-JP" altLang="en-US" smtClean="0"/>
              <a:t>2022/4/8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C90859-3B6E-4B92-B5DB-B69DC2FCD1F7}" type="slidenum">
              <a:rPr kumimoji="1" lang="ja-JP" altLang="en-US" smtClean="0"/>
              <a:t>‹#›</a:t>
            </a:fld>
            <a:endParaRPr kumimoji="1" lang="ja-JP" altLang="en-US"/>
          </a:p>
        </p:txBody>
      </p:sp>
    </p:spTree>
    <p:extLst>
      <p:ext uri="{BB962C8B-B14F-4D97-AF65-F5344CB8AC3E}">
        <p14:creationId xmlns:p14="http://schemas.microsoft.com/office/powerpoint/2010/main" val="73291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DFD7B99-EB46-4F6D-87C9-07B305AB2705}" type="datetimeFigureOut">
              <a:rPr kumimoji="1" lang="ja-JP" altLang="en-US" smtClean="0"/>
              <a:t>2022/4/8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C90859-3B6E-4B92-B5DB-B69DC2FCD1F7}" type="slidenum">
              <a:rPr kumimoji="1" lang="ja-JP" altLang="en-US" smtClean="0"/>
              <a:t>‹#›</a:t>
            </a:fld>
            <a:endParaRPr kumimoji="1" lang="ja-JP" altLang="en-US"/>
          </a:p>
        </p:txBody>
      </p:sp>
    </p:spTree>
    <p:extLst>
      <p:ext uri="{BB962C8B-B14F-4D97-AF65-F5344CB8AC3E}">
        <p14:creationId xmlns:p14="http://schemas.microsoft.com/office/powerpoint/2010/main" val="1784012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DFD7B99-EB46-4F6D-87C9-07B305AB2705}" type="datetimeFigureOut">
              <a:rPr kumimoji="1" lang="ja-JP" altLang="en-US" smtClean="0"/>
              <a:t>2022/4/8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C90859-3B6E-4B92-B5DB-B69DC2FCD1F7}" type="slidenum">
              <a:rPr kumimoji="1" lang="ja-JP" altLang="en-US" smtClean="0"/>
              <a:t>‹#›</a:t>
            </a:fld>
            <a:endParaRPr kumimoji="1" lang="ja-JP" altLang="en-US"/>
          </a:p>
        </p:txBody>
      </p:sp>
    </p:spTree>
    <p:extLst>
      <p:ext uri="{BB962C8B-B14F-4D97-AF65-F5344CB8AC3E}">
        <p14:creationId xmlns:p14="http://schemas.microsoft.com/office/powerpoint/2010/main" val="890906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DFD7B99-EB46-4F6D-87C9-07B305AB2705}" type="datetimeFigureOut">
              <a:rPr kumimoji="1" lang="ja-JP" altLang="en-US" smtClean="0"/>
              <a:t>2022/4/8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AC90859-3B6E-4B92-B5DB-B69DC2FCD1F7}" type="slidenum">
              <a:rPr kumimoji="1" lang="ja-JP" altLang="en-US" smtClean="0"/>
              <a:t>‹#›</a:t>
            </a:fld>
            <a:endParaRPr kumimoji="1" lang="ja-JP" altLang="en-US"/>
          </a:p>
        </p:txBody>
      </p:sp>
    </p:spTree>
    <p:extLst>
      <p:ext uri="{BB962C8B-B14F-4D97-AF65-F5344CB8AC3E}">
        <p14:creationId xmlns:p14="http://schemas.microsoft.com/office/powerpoint/2010/main" val="215249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DFD7B99-EB46-4F6D-87C9-07B305AB2705}" type="datetimeFigureOut">
              <a:rPr kumimoji="1" lang="ja-JP" altLang="en-US" smtClean="0"/>
              <a:t>2022/4/8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AC90859-3B6E-4B92-B5DB-B69DC2FCD1F7}" type="slidenum">
              <a:rPr kumimoji="1" lang="ja-JP" altLang="en-US" smtClean="0"/>
              <a:t>‹#›</a:t>
            </a:fld>
            <a:endParaRPr kumimoji="1" lang="ja-JP" altLang="en-US"/>
          </a:p>
        </p:txBody>
      </p:sp>
    </p:spTree>
    <p:extLst>
      <p:ext uri="{BB962C8B-B14F-4D97-AF65-F5344CB8AC3E}">
        <p14:creationId xmlns:p14="http://schemas.microsoft.com/office/powerpoint/2010/main" val="282782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DFD7B99-EB46-4F6D-87C9-07B305AB2705}" type="datetimeFigureOut">
              <a:rPr kumimoji="1" lang="ja-JP" altLang="en-US" smtClean="0"/>
              <a:t>2022/4/8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AC90859-3B6E-4B92-B5DB-B69DC2FCD1F7}" type="slidenum">
              <a:rPr kumimoji="1" lang="ja-JP" altLang="en-US" smtClean="0"/>
              <a:t>‹#›</a:t>
            </a:fld>
            <a:endParaRPr kumimoji="1" lang="ja-JP" altLang="en-US"/>
          </a:p>
        </p:txBody>
      </p:sp>
    </p:spTree>
    <p:extLst>
      <p:ext uri="{BB962C8B-B14F-4D97-AF65-F5344CB8AC3E}">
        <p14:creationId xmlns:p14="http://schemas.microsoft.com/office/powerpoint/2010/main" val="2782032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FD7B99-EB46-4F6D-87C9-07B305AB2705}" type="datetimeFigureOut">
              <a:rPr kumimoji="1" lang="ja-JP" altLang="en-US" smtClean="0"/>
              <a:t>2022/4/8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AC90859-3B6E-4B92-B5DB-B69DC2FCD1F7}" type="slidenum">
              <a:rPr kumimoji="1" lang="ja-JP" altLang="en-US" smtClean="0"/>
              <a:t>‹#›</a:t>
            </a:fld>
            <a:endParaRPr kumimoji="1" lang="ja-JP" altLang="en-US"/>
          </a:p>
        </p:txBody>
      </p:sp>
    </p:spTree>
    <p:extLst>
      <p:ext uri="{BB962C8B-B14F-4D97-AF65-F5344CB8AC3E}">
        <p14:creationId xmlns:p14="http://schemas.microsoft.com/office/powerpoint/2010/main" val="42241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DFD7B99-EB46-4F6D-87C9-07B305AB2705}" type="datetimeFigureOut">
              <a:rPr kumimoji="1" lang="ja-JP" altLang="en-US" smtClean="0"/>
              <a:t>2022/4/8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AC90859-3B6E-4B92-B5DB-B69DC2FCD1F7}" type="slidenum">
              <a:rPr kumimoji="1" lang="ja-JP" altLang="en-US" smtClean="0"/>
              <a:t>‹#›</a:t>
            </a:fld>
            <a:endParaRPr kumimoji="1" lang="ja-JP" altLang="en-US"/>
          </a:p>
        </p:txBody>
      </p:sp>
    </p:spTree>
    <p:extLst>
      <p:ext uri="{BB962C8B-B14F-4D97-AF65-F5344CB8AC3E}">
        <p14:creationId xmlns:p14="http://schemas.microsoft.com/office/powerpoint/2010/main" val="31585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DFD7B99-EB46-4F6D-87C9-07B305AB2705}" type="datetimeFigureOut">
              <a:rPr kumimoji="1" lang="ja-JP" altLang="en-US" smtClean="0"/>
              <a:t>2022/4/8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AC90859-3B6E-4B92-B5DB-B69DC2FCD1F7}" type="slidenum">
              <a:rPr kumimoji="1" lang="ja-JP" altLang="en-US" smtClean="0"/>
              <a:t>‹#›</a:t>
            </a:fld>
            <a:endParaRPr kumimoji="1" lang="ja-JP" altLang="en-US"/>
          </a:p>
        </p:txBody>
      </p:sp>
    </p:spTree>
    <p:extLst>
      <p:ext uri="{BB962C8B-B14F-4D97-AF65-F5344CB8AC3E}">
        <p14:creationId xmlns:p14="http://schemas.microsoft.com/office/powerpoint/2010/main" val="3880181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FD7B99-EB46-4F6D-87C9-07B305AB2705}" type="datetimeFigureOut">
              <a:rPr kumimoji="1" lang="ja-JP" altLang="en-US" smtClean="0"/>
              <a:t>2022/4/8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90859-3B6E-4B92-B5DB-B69DC2FCD1F7}" type="slidenum">
              <a:rPr kumimoji="1" lang="ja-JP" altLang="en-US" smtClean="0"/>
              <a:t>‹#›</a:t>
            </a:fld>
            <a:endParaRPr kumimoji="1" lang="ja-JP" altLang="en-US"/>
          </a:p>
        </p:txBody>
      </p:sp>
    </p:spTree>
    <p:extLst>
      <p:ext uri="{BB962C8B-B14F-4D97-AF65-F5344CB8AC3E}">
        <p14:creationId xmlns:p14="http://schemas.microsoft.com/office/powerpoint/2010/main" val="2151478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図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072"/>
            <a:ext cx="9041130" cy="6582832"/>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9D40D2A5-8A93-403E-BF05-6EBA6A1455BF}" type="slidenum">
              <a:rPr kumimoji="1" lang="ja-JP" altLang="en-US" smtClean="0"/>
              <a:pPr/>
              <a:t>1</a:t>
            </a:fld>
            <a:endParaRPr kumimoji="1" lang="ja-JP" altLang="en-US"/>
          </a:p>
        </p:txBody>
      </p:sp>
      <p:sp>
        <p:nvSpPr>
          <p:cNvPr id="3" name="Rectangle 2"/>
          <p:cNvSpPr>
            <a:spLocks noChangeArrowheads="1"/>
          </p:cNvSpPr>
          <p:nvPr/>
        </p:nvSpPr>
        <p:spPr bwMode="auto">
          <a:xfrm>
            <a:off x="7650481" y="926217"/>
            <a:ext cx="296608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ja-JP" altLang="ja-JP" sz="2000" dirty="0">
                <a:latin typeface="ＭＳ ゴシック" panose="020B0609070205080204" pitchFamily="49" charset="-128"/>
                <a:ea typeface="ＭＳ ゴシック" panose="020B0609070205080204" pitchFamily="49" charset="-128"/>
                <a:cs typeface="Courier New" panose="02070309020205020404" pitchFamily="49" charset="0"/>
              </a:rPr>
              <a:t>調達番号：</a:t>
            </a:r>
            <a:r>
              <a:rPr kumimoji="0" lang="en-US" altLang="ja-JP" sz="2000" dirty="0">
                <a:latin typeface="ＭＳ ゴシック" panose="020B0609070205080204" pitchFamily="49" charset="-128"/>
                <a:ea typeface="ＭＳ ゴシック" panose="020B0609070205080204" pitchFamily="49" charset="-128"/>
                <a:cs typeface="Courier New" panose="02070309020205020404" pitchFamily="49" charset="0"/>
              </a:rPr>
              <a:t>R03J070</a:t>
            </a:r>
            <a:endParaRPr kumimoji="0" lang="en-US" altLang="ja-JP" sz="2000" dirty="0"/>
          </a:p>
          <a:p>
            <a:pPr eaLnBrk="0" fontAlgn="base" hangingPunct="0">
              <a:spcBef>
                <a:spcPct val="0"/>
              </a:spcBef>
              <a:spcAft>
                <a:spcPct val="0"/>
              </a:spcAft>
            </a:pPr>
            <a:endParaRPr kumimoji="0" lang="en-US" altLang="ja-JP" sz="2000" dirty="0">
              <a:latin typeface="Arial" panose="020B0604020202020204" pitchFamily="34" charset="0"/>
            </a:endParaRPr>
          </a:p>
        </p:txBody>
      </p:sp>
      <p:sp>
        <p:nvSpPr>
          <p:cNvPr id="4" name="Rectangle 3"/>
          <p:cNvSpPr>
            <a:spLocks noChangeArrowheads="1"/>
          </p:cNvSpPr>
          <p:nvPr/>
        </p:nvSpPr>
        <p:spPr bwMode="auto">
          <a:xfrm>
            <a:off x="1524001" y="71464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4149700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a:stretch>
            <a:fillRect/>
          </a:stretch>
        </p:blipFill>
        <p:spPr>
          <a:xfrm>
            <a:off x="362094" y="1339264"/>
            <a:ext cx="11645179" cy="5504873"/>
          </a:xfrm>
          <a:prstGeom prst="rect">
            <a:avLst/>
          </a:prstGeom>
        </p:spPr>
      </p:pic>
      <p:sp>
        <p:nvSpPr>
          <p:cNvPr id="3" name="テキスト ボックス 2"/>
          <p:cNvSpPr txBox="1"/>
          <p:nvPr/>
        </p:nvSpPr>
        <p:spPr>
          <a:xfrm>
            <a:off x="3542145" y="1427032"/>
            <a:ext cx="1782620" cy="338554"/>
          </a:xfrm>
          <a:prstGeom prst="rect">
            <a:avLst/>
          </a:prstGeom>
          <a:noFill/>
        </p:spPr>
        <p:txBody>
          <a:bodyPr wrap="square" rtlCol="0">
            <a:spAutoFit/>
          </a:bodyPr>
          <a:lstStyle/>
          <a:p>
            <a:r>
              <a:rPr lang="en-US" altLang="ja-JP" sz="1600" dirty="0" smtClean="0">
                <a:solidFill>
                  <a:srgbClr val="FF0000"/>
                </a:solidFill>
                <a:latin typeface="Arial" panose="020B0604020202020204" pitchFamily="34" charset="0"/>
                <a:cs typeface="Arial" panose="020B0604020202020204" pitchFamily="34" charset="0"/>
              </a:rPr>
              <a:t>D/W</a:t>
            </a:r>
            <a:r>
              <a:rPr kumimoji="1" lang="ja-JP" altLang="en-US" sz="1600" dirty="0" smtClean="0">
                <a:solidFill>
                  <a:srgbClr val="FF0000"/>
                </a:solidFill>
                <a:latin typeface="Arial" panose="020B0604020202020204" pitchFamily="34" charset="0"/>
                <a:cs typeface="Arial" panose="020B0604020202020204" pitchFamily="34" charset="0"/>
              </a:rPr>
              <a:t>圧</a:t>
            </a:r>
            <a:r>
              <a:rPr kumimoji="1" lang="en-US" altLang="ja-JP" sz="1600" dirty="0" smtClean="0">
                <a:solidFill>
                  <a:srgbClr val="FF0000"/>
                </a:solidFill>
                <a:latin typeface="Arial" panose="020B0604020202020204" pitchFamily="34" charset="0"/>
                <a:cs typeface="Arial" panose="020B0604020202020204" pitchFamily="34" charset="0"/>
              </a:rPr>
              <a:t>(</a:t>
            </a:r>
            <a:r>
              <a:rPr kumimoji="1" lang="ja-JP" altLang="en-US" sz="1600" dirty="0" smtClean="0">
                <a:solidFill>
                  <a:srgbClr val="FF0000"/>
                </a:solidFill>
                <a:latin typeface="Arial" panose="020B0604020202020204" pitchFamily="34" charset="0"/>
                <a:cs typeface="Arial" panose="020B0604020202020204" pitchFamily="34" charset="0"/>
              </a:rPr>
              <a:t>データ</a:t>
            </a:r>
            <a:r>
              <a:rPr kumimoji="1" lang="en-US" altLang="ja-JP" sz="1600" dirty="0" smtClean="0">
                <a:solidFill>
                  <a:srgbClr val="FF0000"/>
                </a:solidFill>
                <a:latin typeface="Arial" panose="020B0604020202020204" pitchFamily="34" charset="0"/>
                <a:cs typeface="Arial" panose="020B0604020202020204" pitchFamily="34" charset="0"/>
              </a:rPr>
              <a:t>)</a:t>
            </a:r>
            <a:endParaRPr kumimoji="1" lang="ja-JP" altLang="en-US" sz="1600" dirty="0">
              <a:solidFill>
                <a:srgbClr val="FF0000"/>
              </a:solidFill>
              <a:latin typeface="Arial" panose="020B0604020202020204" pitchFamily="34" charset="0"/>
              <a:cs typeface="Arial" panose="020B0604020202020204" pitchFamily="34" charset="0"/>
            </a:endParaRPr>
          </a:p>
        </p:txBody>
      </p:sp>
      <p:cxnSp>
        <p:nvCxnSpPr>
          <p:cNvPr id="4" name="直線矢印コネクタ 3"/>
          <p:cNvCxnSpPr/>
          <p:nvPr/>
        </p:nvCxnSpPr>
        <p:spPr>
          <a:xfrm>
            <a:off x="4433455" y="1646934"/>
            <a:ext cx="415636" cy="8824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7192388" y="4150225"/>
            <a:ext cx="1782620" cy="338554"/>
          </a:xfrm>
          <a:prstGeom prst="rect">
            <a:avLst/>
          </a:prstGeom>
          <a:noFill/>
        </p:spPr>
        <p:txBody>
          <a:bodyPr wrap="square" rtlCol="0">
            <a:spAutoFit/>
          </a:bodyPr>
          <a:lstStyle/>
          <a:p>
            <a:r>
              <a:rPr lang="en-US" altLang="ja-JP" sz="1600" dirty="0" smtClean="0">
                <a:solidFill>
                  <a:srgbClr val="00B0F0"/>
                </a:solidFill>
                <a:latin typeface="Arial" panose="020B0604020202020204" pitchFamily="34" charset="0"/>
                <a:cs typeface="Arial" panose="020B0604020202020204" pitchFamily="34" charset="0"/>
              </a:rPr>
              <a:t>S/C</a:t>
            </a:r>
            <a:r>
              <a:rPr lang="ja-JP" altLang="en-US" sz="1600" dirty="0" smtClean="0">
                <a:solidFill>
                  <a:srgbClr val="00B0F0"/>
                </a:solidFill>
                <a:latin typeface="Arial" panose="020B0604020202020204" pitchFamily="34" charset="0"/>
                <a:cs typeface="Arial" panose="020B0604020202020204" pitchFamily="34" charset="0"/>
              </a:rPr>
              <a:t>蒸気圧割合</a:t>
            </a:r>
            <a:endParaRPr kumimoji="1" lang="ja-JP" altLang="en-US" sz="1600" dirty="0">
              <a:solidFill>
                <a:srgbClr val="00B0F0"/>
              </a:solidFill>
              <a:latin typeface="Arial" panose="020B0604020202020204" pitchFamily="34" charset="0"/>
              <a:cs typeface="Arial" panose="020B0604020202020204" pitchFamily="34" charset="0"/>
            </a:endParaRPr>
          </a:p>
        </p:txBody>
      </p:sp>
      <p:sp>
        <p:nvSpPr>
          <p:cNvPr id="6" name="テキスト ボックス 5"/>
          <p:cNvSpPr txBox="1"/>
          <p:nvPr/>
        </p:nvSpPr>
        <p:spPr>
          <a:xfrm>
            <a:off x="6249338" y="5254357"/>
            <a:ext cx="1782620" cy="338554"/>
          </a:xfrm>
          <a:prstGeom prst="rect">
            <a:avLst/>
          </a:prstGeom>
          <a:noFill/>
        </p:spPr>
        <p:txBody>
          <a:bodyPr wrap="square" rtlCol="0">
            <a:spAutoFit/>
          </a:bodyPr>
          <a:lstStyle/>
          <a:p>
            <a:r>
              <a:rPr lang="en-US" altLang="ja-JP" sz="1600" dirty="0" smtClean="0">
                <a:solidFill>
                  <a:srgbClr val="0000CC"/>
                </a:solidFill>
                <a:latin typeface="Arial" panose="020B0604020202020204" pitchFamily="34" charset="0"/>
                <a:cs typeface="Arial" panose="020B0604020202020204" pitchFamily="34" charset="0"/>
              </a:rPr>
              <a:t>D/W H2</a:t>
            </a:r>
            <a:r>
              <a:rPr lang="ja-JP" altLang="en-US" sz="1600" dirty="0" smtClean="0">
                <a:solidFill>
                  <a:srgbClr val="0000CC"/>
                </a:solidFill>
                <a:latin typeface="Arial" panose="020B0604020202020204" pitchFamily="34" charset="0"/>
                <a:cs typeface="Arial" panose="020B0604020202020204" pitchFamily="34" charset="0"/>
              </a:rPr>
              <a:t>圧割合</a:t>
            </a:r>
            <a:endParaRPr kumimoji="1" lang="ja-JP" altLang="en-US" sz="1600" dirty="0">
              <a:solidFill>
                <a:srgbClr val="0000CC"/>
              </a:solidFill>
              <a:latin typeface="Arial" panose="020B0604020202020204" pitchFamily="34" charset="0"/>
              <a:cs typeface="Arial" panose="020B0604020202020204" pitchFamily="34" charset="0"/>
            </a:endParaRPr>
          </a:p>
        </p:txBody>
      </p:sp>
      <p:sp>
        <p:nvSpPr>
          <p:cNvPr id="7" name="テキスト ボックス 6"/>
          <p:cNvSpPr txBox="1"/>
          <p:nvPr/>
        </p:nvSpPr>
        <p:spPr>
          <a:xfrm>
            <a:off x="6521810" y="3529055"/>
            <a:ext cx="1782620" cy="338554"/>
          </a:xfrm>
          <a:prstGeom prst="rect">
            <a:avLst/>
          </a:prstGeom>
          <a:noFill/>
        </p:spPr>
        <p:txBody>
          <a:bodyPr wrap="square" rtlCol="0">
            <a:spAutoFit/>
          </a:bodyPr>
          <a:lstStyle/>
          <a:p>
            <a:r>
              <a:rPr lang="en-US" altLang="ja-JP" sz="1600" dirty="0" smtClean="0">
                <a:solidFill>
                  <a:srgbClr val="FF9900"/>
                </a:solidFill>
                <a:latin typeface="Arial" panose="020B0604020202020204" pitchFamily="34" charset="0"/>
                <a:cs typeface="Arial" panose="020B0604020202020204" pitchFamily="34" charset="0"/>
              </a:rPr>
              <a:t>S/C H2</a:t>
            </a:r>
            <a:r>
              <a:rPr lang="ja-JP" altLang="en-US" sz="1600" dirty="0" smtClean="0">
                <a:solidFill>
                  <a:srgbClr val="FF9900"/>
                </a:solidFill>
                <a:latin typeface="Arial" panose="020B0604020202020204" pitchFamily="34" charset="0"/>
                <a:cs typeface="Arial" panose="020B0604020202020204" pitchFamily="34" charset="0"/>
              </a:rPr>
              <a:t>圧割合</a:t>
            </a:r>
            <a:endParaRPr kumimoji="1" lang="ja-JP" altLang="en-US" sz="1600" dirty="0">
              <a:solidFill>
                <a:srgbClr val="FF9900"/>
              </a:solidFill>
              <a:latin typeface="Arial" panose="020B0604020202020204" pitchFamily="34" charset="0"/>
              <a:cs typeface="Arial" panose="020B0604020202020204" pitchFamily="34" charset="0"/>
            </a:endParaRPr>
          </a:p>
        </p:txBody>
      </p:sp>
      <p:sp>
        <p:nvSpPr>
          <p:cNvPr id="8" name="テキスト ボックス 7"/>
          <p:cNvSpPr txBox="1"/>
          <p:nvPr/>
        </p:nvSpPr>
        <p:spPr>
          <a:xfrm>
            <a:off x="4937775" y="2917146"/>
            <a:ext cx="1782620" cy="338554"/>
          </a:xfrm>
          <a:prstGeom prst="rect">
            <a:avLst/>
          </a:prstGeom>
          <a:noFill/>
        </p:spPr>
        <p:txBody>
          <a:bodyPr wrap="square" rtlCol="0">
            <a:spAutoFit/>
          </a:bodyPr>
          <a:lstStyle/>
          <a:p>
            <a:r>
              <a:rPr lang="en-US" altLang="ja-JP" sz="1600" dirty="0" smtClean="0">
                <a:solidFill>
                  <a:schemeClr val="accent2">
                    <a:lumMod val="50000"/>
                  </a:schemeClr>
                </a:solidFill>
                <a:latin typeface="Arial" panose="020B0604020202020204" pitchFamily="34" charset="0"/>
                <a:cs typeface="Arial" panose="020B0604020202020204" pitchFamily="34" charset="0"/>
              </a:rPr>
              <a:t>D/W</a:t>
            </a:r>
            <a:r>
              <a:rPr lang="ja-JP" altLang="en-US" sz="1600" dirty="0" smtClean="0">
                <a:solidFill>
                  <a:schemeClr val="accent2">
                    <a:lumMod val="50000"/>
                  </a:schemeClr>
                </a:solidFill>
                <a:latin typeface="Arial" panose="020B0604020202020204" pitchFamily="34" charset="0"/>
                <a:cs typeface="Arial" panose="020B0604020202020204" pitchFamily="34" charset="0"/>
              </a:rPr>
              <a:t>蒸気圧割合</a:t>
            </a:r>
            <a:endParaRPr kumimoji="1" lang="ja-JP" altLang="en-US" sz="1600" dirty="0">
              <a:solidFill>
                <a:schemeClr val="accent2">
                  <a:lumMod val="50000"/>
                </a:schemeClr>
              </a:solidFill>
              <a:latin typeface="Arial" panose="020B0604020202020204" pitchFamily="34" charset="0"/>
              <a:cs typeface="Arial" panose="020B0604020202020204" pitchFamily="34" charset="0"/>
            </a:endParaRPr>
          </a:p>
        </p:txBody>
      </p:sp>
      <p:cxnSp>
        <p:nvCxnSpPr>
          <p:cNvPr id="9" name="直線矢印コネクタ 8"/>
          <p:cNvCxnSpPr/>
          <p:nvPr/>
        </p:nvCxnSpPr>
        <p:spPr>
          <a:xfrm flipH="1">
            <a:off x="4747491" y="3255700"/>
            <a:ext cx="665018" cy="688219"/>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6350937" y="5807416"/>
            <a:ext cx="1782620" cy="338554"/>
          </a:xfrm>
          <a:prstGeom prst="rect">
            <a:avLst/>
          </a:prstGeom>
          <a:noFill/>
        </p:spPr>
        <p:txBody>
          <a:bodyPr wrap="square" rtlCol="0">
            <a:spAutoFit/>
          </a:bodyPr>
          <a:lstStyle/>
          <a:p>
            <a:r>
              <a:rPr lang="en-US" altLang="ja-JP" sz="1600" dirty="0" smtClean="0">
                <a:solidFill>
                  <a:srgbClr val="FF00FF"/>
                </a:solidFill>
                <a:latin typeface="Arial" panose="020B0604020202020204" pitchFamily="34" charset="0"/>
                <a:cs typeface="Arial" panose="020B0604020202020204" pitchFamily="34" charset="0"/>
              </a:rPr>
              <a:t>S/C N2</a:t>
            </a:r>
            <a:r>
              <a:rPr lang="ja-JP" altLang="en-US" sz="1600" dirty="0" smtClean="0">
                <a:solidFill>
                  <a:srgbClr val="FF00FF"/>
                </a:solidFill>
                <a:latin typeface="Arial" panose="020B0604020202020204" pitchFamily="34" charset="0"/>
                <a:cs typeface="Arial" panose="020B0604020202020204" pitchFamily="34" charset="0"/>
              </a:rPr>
              <a:t>圧割合</a:t>
            </a:r>
            <a:endParaRPr kumimoji="1" lang="ja-JP" altLang="en-US" sz="1600" dirty="0">
              <a:solidFill>
                <a:srgbClr val="FF00FF"/>
              </a:solidFill>
              <a:latin typeface="Arial" panose="020B0604020202020204" pitchFamily="34" charset="0"/>
              <a:cs typeface="Arial" panose="020B0604020202020204" pitchFamily="34" charset="0"/>
            </a:endParaRPr>
          </a:p>
        </p:txBody>
      </p:sp>
      <p:sp>
        <p:nvSpPr>
          <p:cNvPr id="14" name="テキスト ボックス 13"/>
          <p:cNvSpPr txBox="1"/>
          <p:nvPr/>
        </p:nvSpPr>
        <p:spPr>
          <a:xfrm>
            <a:off x="6783172" y="2257460"/>
            <a:ext cx="1782620" cy="338554"/>
          </a:xfrm>
          <a:prstGeom prst="rect">
            <a:avLst/>
          </a:prstGeom>
          <a:noFill/>
        </p:spPr>
        <p:txBody>
          <a:bodyPr wrap="square" rtlCol="0">
            <a:spAutoFit/>
          </a:bodyPr>
          <a:lstStyle/>
          <a:p>
            <a:r>
              <a:rPr lang="en-US" altLang="ja-JP" sz="1600" dirty="0" smtClean="0">
                <a:solidFill>
                  <a:srgbClr val="00B050"/>
                </a:solidFill>
                <a:latin typeface="Arial" panose="020B0604020202020204" pitchFamily="34" charset="0"/>
                <a:cs typeface="Arial" panose="020B0604020202020204" pitchFamily="34" charset="0"/>
              </a:rPr>
              <a:t>D/W</a:t>
            </a:r>
            <a:r>
              <a:rPr kumimoji="1" lang="ja-JP" altLang="en-US" sz="1600" dirty="0" smtClean="0">
                <a:solidFill>
                  <a:srgbClr val="00B050"/>
                </a:solidFill>
                <a:latin typeface="Arial" panose="020B0604020202020204" pitchFamily="34" charset="0"/>
                <a:cs typeface="Arial" panose="020B0604020202020204" pitchFamily="34" charset="0"/>
              </a:rPr>
              <a:t>圧</a:t>
            </a:r>
            <a:r>
              <a:rPr kumimoji="1" lang="en-US" altLang="ja-JP" sz="1600" dirty="0" smtClean="0">
                <a:solidFill>
                  <a:srgbClr val="00B050"/>
                </a:solidFill>
                <a:latin typeface="Arial" panose="020B0604020202020204" pitchFamily="34" charset="0"/>
                <a:cs typeface="Arial" panose="020B0604020202020204" pitchFamily="34" charset="0"/>
              </a:rPr>
              <a:t>(</a:t>
            </a:r>
            <a:r>
              <a:rPr kumimoji="1" lang="ja-JP" altLang="en-US" sz="1600" dirty="0" smtClean="0">
                <a:solidFill>
                  <a:srgbClr val="00B050"/>
                </a:solidFill>
                <a:latin typeface="Arial" panose="020B0604020202020204" pitchFamily="34" charset="0"/>
                <a:cs typeface="Arial" panose="020B0604020202020204" pitchFamily="34" charset="0"/>
              </a:rPr>
              <a:t>解析</a:t>
            </a:r>
            <a:r>
              <a:rPr kumimoji="1" lang="en-US" altLang="ja-JP" sz="1600" dirty="0" smtClean="0">
                <a:solidFill>
                  <a:srgbClr val="00B050"/>
                </a:solidFill>
                <a:latin typeface="Arial" panose="020B0604020202020204" pitchFamily="34" charset="0"/>
                <a:cs typeface="Arial" panose="020B0604020202020204" pitchFamily="34" charset="0"/>
              </a:rPr>
              <a:t>)</a:t>
            </a:r>
            <a:endParaRPr kumimoji="1" lang="ja-JP" altLang="en-US" sz="1600" dirty="0">
              <a:solidFill>
                <a:srgbClr val="00B050"/>
              </a:solidFill>
              <a:latin typeface="Arial" panose="020B0604020202020204" pitchFamily="34" charset="0"/>
              <a:cs typeface="Arial" panose="020B0604020202020204" pitchFamily="34" charset="0"/>
            </a:endParaRPr>
          </a:p>
        </p:txBody>
      </p:sp>
      <p:cxnSp>
        <p:nvCxnSpPr>
          <p:cNvPr id="15" name="直線矢印コネクタ 14"/>
          <p:cNvCxnSpPr>
            <a:stCxn id="14" idx="1"/>
          </p:cNvCxnSpPr>
          <p:nvPr/>
        </p:nvCxnSpPr>
        <p:spPr>
          <a:xfrm flipH="1">
            <a:off x="6443302" y="2426737"/>
            <a:ext cx="339870" cy="19454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6301078" y="4765308"/>
            <a:ext cx="1782620" cy="338554"/>
          </a:xfrm>
          <a:prstGeom prst="rect">
            <a:avLst/>
          </a:prstGeom>
          <a:noFill/>
        </p:spPr>
        <p:txBody>
          <a:bodyPr wrap="square" rtlCol="0">
            <a:spAutoFit/>
          </a:bodyPr>
          <a:lstStyle/>
          <a:p>
            <a:r>
              <a:rPr lang="en-US" altLang="ja-JP" sz="1600" dirty="0" smtClean="0">
                <a:solidFill>
                  <a:srgbClr val="0000CC"/>
                </a:solidFill>
                <a:latin typeface="Arial" panose="020B0604020202020204" pitchFamily="34" charset="0"/>
                <a:cs typeface="Arial" panose="020B0604020202020204" pitchFamily="34" charset="0"/>
              </a:rPr>
              <a:t>D/W N2</a:t>
            </a:r>
            <a:r>
              <a:rPr lang="ja-JP" altLang="en-US" sz="1600" dirty="0" smtClean="0">
                <a:solidFill>
                  <a:srgbClr val="0000CC"/>
                </a:solidFill>
                <a:latin typeface="Arial" panose="020B0604020202020204" pitchFamily="34" charset="0"/>
                <a:cs typeface="Arial" panose="020B0604020202020204" pitchFamily="34" charset="0"/>
              </a:rPr>
              <a:t>圧割合</a:t>
            </a:r>
            <a:endParaRPr kumimoji="1" lang="ja-JP" altLang="en-US" sz="1600" dirty="0">
              <a:solidFill>
                <a:srgbClr val="0000CC"/>
              </a:solidFill>
              <a:latin typeface="Arial" panose="020B0604020202020204" pitchFamily="34" charset="0"/>
              <a:cs typeface="Arial" panose="020B0604020202020204" pitchFamily="34" charset="0"/>
            </a:endParaRPr>
          </a:p>
        </p:txBody>
      </p:sp>
      <p:sp>
        <p:nvSpPr>
          <p:cNvPr id="19" name="テキスト ボックス 18"/>
          <p:cNvSpPr txBox="1"/>
          <p:nvPr/>
        </p:nvSpPr>
        <p:spPr>
          <a:xfrm>
            <a:off x="1435393" y="5515028"/>
            <a:ext cx="1261625" cy="523220"/>
          </a:xfrm>
          <a:prstGeom prst="rect">
            <a:avLst/>
          </a:prstGeom>
          <a:noFill/>
        </p:spPr>
        <p:txBody>
          <a:bodyPr wrap="square" rtlCol="0">
            <a:spAutoFit/>
          </a:bodyPr>
          <a:lstStyle/>
          <a:p>
            <a:r>
              <a:rPr lang="ja-JP" altLang="en-US" sz="1400" dirty="0" smtClean="0">
                <a:solidFill>
                  <a:srgbClr val="0000CC"/>
                </a:solidFill>
                <a:latin typeface="Arial" panose="020B0604020202020204" pitchFamily="34" charset="0"/>
                <a:cs typeface="Arial" panose="020B0604020202020204" pitchFamily="34" charset="0"/>
              </a:rPr>
              <a:t>計装管からの</a:t>
            </a:r>
            <a:r>
              <a:rPr lang="en-US" altLang="ja-JP" sz="1400" dirty="0" smtClean="0">
                <a:solidFill>
                  <a:srgbClr val="0000CC"/>
                </a:solidFill>
                <a:latin typeface="Arial" panose="020B0604020202020204" pitchFamily="34" charset="0"/>
                <a:cs typeface="Arial" panose="020B0604020202020204" pitchFamily="34" charset="0"/>
              </a:rPr>
              <a:t>H2</a:t>
            </a:r>
            <a:r>
              <a:rPr lang="ja-JP" altLang="en-US" sz="1400" dirty="0" smtClean="0">
                <a:solidFill>
                  <a:srgbClr val="0000CC"/>
                </a:solidFill>
                <a:latin typeface="Arial" panose="020B0604020202020204" pitchFamily="34" charset="0"/>
                <a:cs typeface="Arial" panose="020B0604020202020204" pitchFamily="34" charset="0"/>
              </a:rPr>
              <a:t>漏洩</a:t>
            </a:r>
            <a:endParaRPr kumimoji="1" lang="ja-JP" altLang="en-US" sz="1400" dirty="0">
              <a:solidFill>
                <a:srgbClr val="0000CC"/>
              </a:solidFill>
              <a:latin typeface="Arial" panose="020B0604020202020204" pitchFamily="34" charset="0"/>
              <a:cs typeface="Arial" panose="020B0604020202020204" pitchFamily="34" charset="0"/>
            </a:endParaRPr>
          </a:p>
        </p:txBody>
      </p:sp>
      <p:sp>
        <p:nvSpPr>
          <p:cNvPr id="20" name="楕円 19"/>
          <p:cNvSpPr/>
          <p:nvPr/>
        </p:nvSpPr>
        <p:spPr>
          <a:xfrm>
            <a:off x="2697018" y="5486392"/>
            <a:ext cx="397164" cy="58189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p:cNvPicPr>
            <a:picLocks noChangeAspect="1"/>
          </p:cNvPicPr>
          <p:nvPr/>
        </p:nvPicPr>
        <p:blipFill>
          <a:blip r:embed="rId3"/>
          <a:stretch>
            <a:fillRect/>
          </a:stretch>
        </p:blipFill>
        <p:spPr>
          <a:xfrm>
            <a:off x="442620" y="0"/>
            <a:ext cx="11084361" cy="1307743"/>
          </a:xfrm>
          <a:prstGeom prst="rect">
            <a:avLst/>
          </a:prstGeom>
        </p:spPr>
      </p:pic>
      <p:sp>
        <p:nvSpPr>
          <p:cNvPr id="22" name="テキスト ボックス 21"/>
          <p:cNvSpPr txBox="1"/>
          <p:nvPr/>
        </p:nvSpPr>
        <p:spPr>
          <a:xfrm>
            <a:off x="3066471" y="255653"/>
            <a:ext cx="1782620" cy="338554"/>
          </a:xfrm>
          <a:prstGeom prst="rect">
            <a:avLst/>
          </a:prstGeom>
          <a:noFill/>
        </p:spPr>
        <p:txBody>
          <a:bodyPr wrap="square" rtlCol="0">
            <a:spAutoFit/>
          </a:bodyPr>
          <a:lstStyle/>
          <a:p>
            <a:r>
              <a:rPr lang="en-US" altLang="ja-JP" sz="1600" dirty="0" smtClean="0">
                <a:solidFill>
                  <a:srgbClr val="FF0000"/>
                </a:solidFill>
                <a:latin typeface="Arial" panose="020B0604020202020204" pitchFamily="34" charset="0"/>
                <a:cs typeface="Arial" panose="020B0604020202020204" pitchFamily="34" charset="0"/>
              </a:rPr>
              <a:t>RPV</a:t>
            </a:r>
            <a:r>
              <a:rPr kumimoji="1" lang="ja-JP" altLang="en-US" sz="1600" dirty="0" smtClean="0">
                <a:solidFill>
                  <a:srgbClr val="FF0000"/>
                </a:solidFill>
                <a:latin typeface="Arial" panose="020B0604020202020204" pitchFamily="34" charset="0"/>
                <a:cs typeface="Arial" panose="020B0604020202020204" pitchFamily="34" charset="0"/>
              </a:rPr>
              <a:t>圧</a:t>
            </a:r>
            <a:r>
              <a:rPr kumimoji="1" lang="en-US" altLang="ja-JP" sz="1600" dirty="0" smtClean="0">
                <a:solidFill>
                  <a:srgbClr val="FF0000"/>
                </a:solidFill>
                <a:latin typeface="Arial" panose="020B0604020202020204" pitchFamily="34" charset="0"/>
                <a:cs typeface="Arial" panose="020B0604020202020204" pitchFamily="34" charset="0"/>
              </a:rPr>
              <a:t>(</a:t>
            </a:r>
            <a:r>
              <a:rPr kumimoji="1" lang="ja-JP" altLang="en-US" sz="1600" dirty="0" smtClean="0">
                <a:solidFill>
                  <a:srgbClr val="FF0000"/>
                </a:solidFill>
                <a:latin typeface="Arial" panose="020B0604020202020204" pitchFamily="34" charset="0"/>
                <a:cs typeface="Arial" panose="020B0604020202020204" pitchFamily="34" charset="0"/>
              </a:rPr>
              <a:t>データ</a:t>
            </a:r>
            <a:r>
              <a:rPr kumimoji="1" lang="en-US" altLang="ja-JP" sz="1600" dirty="0" smtClean="0">
                <a:solidFill>
                  <a:srgbClr val="FF0000"/>
                </a:solidFill>
                <a:latin typeface="Arial" panose="020B0604020202020204" pitchFamily="34" charset="0"/>
                <a:cs typeface="Arial" panose="020B0604020202020204" pitchFamily="34" charset="0"/>
              </a:rPr>
              <a:t>)</a:t>
            </a:r>
            <a:endParaRPr kumimoji="1" lang="ja-JP" altLang="en-US" sz="1600" dirty="0">
              <a:solidFill>
                <a:srgbClr val="FF0000"/>
              </a:solidFill>
              <a:latin typeface="Arial" panose="020B0604020202020204" pitchFamily="34" charset="0"/>
              <a:cs typeface="Arial" panose="020B0604020202020204" pitchFamily="34" charset="0"/>
            </a:endParaRPr>
          </a:p>
        </p:txBody>
      </p:sp>
      <p:sp>
        <p:nvSpPr>
          <p:cNvPr id="23" name="テキスト ボックス 22"/>
          <p:cNvSpPr txBox="1"/>
          <p:nvPr/>
        </p:nvSpPr>
        <p:spPr>
          <a:xfrm>
            <a:off x="3155155" y="1985488"/>
            <a:ext cx="1577536" cy="954107"/>
          </a:xfrm>
          <a:prstGeom prst="rect">
            <a:avLst/>
          </a:prstGeom>
          <a:noFill/>
        </p:spPr>
        <p:txBody>
          <a:bodyPr wrap="square" rtlCol="0">
            <a:spAutoFit/>
          </a:bodyPr>
          <a:lstStyle/>
          <a:p>
            <a:r>
              <a:rPr lang="en-US" altLang="ja-JP" sz="1400" dirty="0" smtClean="0">
                <a:solidFill>
                  <a:srgbClr val="00B050"/>
                </a:solidFill>
                <a:latin typeface="Arial" panose="020B0604020202020204" pitchFamily="34" charset="0"/>
                <a:cs typeface="Arial" panose="020B0604020202020204" pitchFamily="34" charset="0"/>
              </a:rPr>
              <a:t>D/W</a:t>
            </a:r>
            <a:r>
              <a:rPr lang="ja-JP" altLang="en-US" sz="1400" dirty="0" smtClean="0">
                <a:solidFill>
                  <a:srgbClr val="00B050"/>
                </a:solidFill>
                <a:latin typeface="Arial" panose="020B0604020202020204" pitchFamily="34" charset="0"/>
                <a:cs typeface="Arial" panose="020B0604020202020204" pitchFamily="34" charset="0"/>
              </a:rPr>
              <a:t>圧力増加はベント管内水位上昇による圧縮と蒸気圧増加</a:t>
            </a:r>
            <a:endParaRPr kumimoji="1" lang="ja-JP" altLang="en-US" sz="1400" dirty="0">
              <a:solidFill>
                <a:srgbClr val="00B050"/>
              </a:solidFill>
              <a:latin typeface="Arial" panose="020B0604020202020204" pitchFamily="34" charset="0"/>
              <a:cs typeface="Arial" panose="020B0604020202020204" pitchFamily="34" charset="0"/>
            </a:endParaRPr>
          </a:p>
        </p:txBody>
      </p:sp>
      <p:sp>
        <p:nvSpPr>
          <p:cNvPr id="24" name="楕円 23"/>
          <p:cNvSpPr/>
          <p:nvPr/>
        </p:nvSpPr>
        <p:spPr>
          <a:xfrm>
            <a:off x="3343563" y="3362029"/>
            <a:ext cx="397164" cy="58189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flipH="1">
            <a:off x="3586487" y="2939595"/>
            <a:ext cx="451661" cy="42243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747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596314" y="1697259"/>
            <a:ext cx="11392485" cy="4132328"/>
          </a:xfrm>
          <a:prstGeom prst="rect">
            <a:avLst/>
          </a:prstGeom>
        </p:spPr>
      </p:pic>
      <p:sp>
        <p:nvSpPr>
          <p:cNvPr id="3" name="テキスト ボックス 2"/>
          <p:cNvSpPr txBox="1"/>
          <p:nvPr/>
        </p:nvSpPr>
        <p:spPr>
          <a:xfrm rot="16200000">
            <a:off x="-1393750" y="3091011"/>
            <a:ext cx="3249168" cy="461665"/>
          </a:xfrm>
          <a:prstGeom prst="rect">
            <a:avLst/>
          </a:prstGeom>
          <a:noFill/>
        </p:spPr>
        <p:txBody>
          <a:bodyPr wrap="square" rtlCol="0">
            <a:spAutoFit/>
          </a:bodyPr>
          <a:lstStyle/>
          <a:p>
            <a:r>
              <a:rPr kumimoji="1" lang="en-US" altLang="ja-JP" sz="2400" dirty="0" smtClean="0">
                <a:latin typeface="Arial" panose="020B0604020202020204" pitchFamily="34" charset="0"/>
                <a:cs typeface="Arial" panose="020B0604020202020204" pitchFamily="34" charset="0"/>
              </a:rPr>
              <a:t>Pressure (Pa)</a:t>
            </a:r>
            <a:endParaRPr kumimoji="1" lang="ja-JP" altLang="en-US" sz="2400" dirty="0">
              <a:latin typeface="Arial" panose="020B0604020202020204" pitchFamily="34" charset="0"/>
              <a:cs typeface="Arial" panose="020B0604020202020204" pitchFamily="34" charset="0"/>
            </a:endParaRPr>
          </a:p>
        </p:txBody>
      </p:sp>
      <p:sp>
        <p:nvSpPr>
          <p:cNvPr id="4" name="テキスト ボックス 3"/>
          <p:cNvSpPr txBox="1"/>
          <p:nvPr/>
        </p:nvSpPr>
        <p:spPr>
          <a:xfrm>
            <a:off x="6221612" y="1322523"/>
            <a:ext cx="3217951" cy="338554"/>
          </a:xfrm>
          <a:prstGeom prst="rect">
            <a:avLst/>
          </a:prstGeom>
          <a:noFill/>
        </p:spPr>
        <p:txBody>
          <a:bodyPr wrap="square" rtlCol="0">
            <a:spAutoFit/>
          </a:bodyPr>
          <a:lstStyle/>
          <a:p>
            <a:r>
              <a:rPr kumimoji="1" lang="en-US" altLang="ja-JP" sz="1600" dirty="0" smtClean="0">
                <a:latin typeface="Arial" panose="020B0604020202020204" pitchFamily="34" charset="0"/>
                <a:cs typeface="Arial" panose="020B0604020202020204" pitchFamily="34" charset="0"/>
              </a:rPr>
              <a:t>D/W pressure (measured)</a:t>
            </a:r>
            <a:endParaRPr kumimoji="1" lang="ja-JP" altLang="en-US" sz="1600" dirty="0">
              <a:latin typeface="Arial" panose="020B0604020202020204" pitchFamily="34" charset="0"/>
              <a:cs typeface="Arial" panose="020B0604020202020204" pitchFamily="34" charset="0"/>
            </a:endParaRPr>
          </a:p>
        </p:txBody>
      </p:sp>
      <p:cxnSp>
        <p:nvCxnSpPr>
          <p:cNvPr id="5" name="直線矢印コネクタ 4"/>
          <p:cNvCxnSpPr/>
          <p:nvPr/>
        </p:nvCxnSpPr>
        <p:spPr>
          <a:xfrm flipH="1">
            <a:off x="6077527" y="1554985"/>
            <a:ext cx="600364" cy="827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7352144" y="4507345"/>
            <a:ext cx="2261062" cy="338554"/>
          </a:xfrm>
          <a:prstGeom prst="rect">
            <a:avLst/>
          </a:prstGeom>
          <a:noFill/>
        </p:spPr>
        <p:txBody>
          <a:bodyPr wrap="square" rtlCol="0">
            <a:spAutoFit/>
          </a:bodyPr>
          <a:lstStyle/>
          <a:p>
            <a:r>
              <a:rPr kumimoji="1" lang="en-US" altLang="ja-JP" sz="1600" dirty="0" smtClean="0">
                <a:latin typeface="Arial" panose="020B0604020202020204" pitchFamily="34" charset="0"/>
                <a:cs typeface="Arial" panose="020B0604020202020204" pitchFamily="34" charset="0"/>
              </a:rPr>
              <a:t>D/W pressure (</a:t>
            </a:r>
            <a:r>
              <a:rPr kumimoji="1" lang="en-US" altLang="ja-JP" sz="1600" dirty="0" err="1" smtClean="0">
                <a:latin typeface="Arial" panose="020B0604020202020204" pitchFamily="34" charset="0"/>
                <a:cs typeface="Arial" panose="020B0604020202020204" pitchFamily="34" charset="0"/>
              </a:rPr>
              <a:t>cal</a:t>
            </a:r>
            <a:r>
              <a:rPr kumimoji="1" lang="en-US" altLang="ja-JP" sz="1600" dirty="0" smtClean="0">
                <a:latin typeface="Arial" panose="020B0604020202020204" pitchFamily="34" charset="0"/>
                <a:cs typeface="Arial" panose="020B0604020202020204" pitchFamily="34" charset="0"/>
              </a:rPr>
              <a:t>)</a:t>
            </a:r>
            <a:endParaRPr kumimoji="1" lang="ja-JP" altLang="en-US" sz="1600" dirty="0">
              <a:latin typeface="Arial" panose="020B0604020202020204" pitchFamily="34" charset="0"/>
              <a:cs typeface="Arial" panose="020B0604020202020204" pitchFamily="34" charset="0"/>
            </a:endParaRPr>
          </a:p>
        </p:txBody>
      </p:sp>
      <p:cxnSp>
        <p:nvCxnSpPr>
          <p:cNvPr id="7" name="直線矢印コネクタ 6"/>
          <p:cNvCxnSpPr/>
          <p:nvPr/>
        </p:nvCxnSpPr>
        <p:spPr>
          <a:xfrm flipH="1" flipV="1">
            <a:off x="6391564" y="2877227"/>
            <a:ext cx="1357745" cy="1630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331888" y="312895"/>
            <a:ext cx="5202512" cy="369332"/>
          </a:xfrm>
          <a:prstGeom prst="rect">
            <a:avLst/>
          </a:prstGeom>
          <a:noFill/>
        </p:spPr>
        <p:txBody>
          <a:bodyPr wrap="square" rtlCol="0">
            <a:spAutoFit/>
          </a:bodyPr>
          <a:lstStyle/>
          <a:p>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RPV</a:t>
            </a: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手動開（</a:t>
            </a:r>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3/14 18:00)</a:t>
            </a: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後の</a:t>
            </a:r>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D/W</a:t>
            </a: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圧力履歴</a:t>
            </a:r>
            <a:endParaRPr kumimoji="1" lang="ja-JP" altLang="en-US" dirty="0">
              <a:latin typeface="ＭＳ ゴシック" panose="020B0609070205080204" pitchFamily="49" charset="-128"/>
              <a:ea typeface="ＭＳ ゴシック" panose="020B0609070205080204" pitchFamily="49" charset="-128"/>
              <a:cs typeface="Arial" panose="020B0604020202020204" pitchFamily="34" charset="0"/>
            </a:endParaRPr>
          </a:p>
        </p:txBody>
      </p:sp>
      <p:cxnSp>
        <p:nvCxnSpPr>
          <p:cNvPr id="13" name="直線矢印コネクタ 12"/>
          <p:cNvCxnSpPr/>
          <p:nvPr/>
        </p:nvCxnSpPr>
        <p:spPr>
          <a:xfrm flipH="1" flipV="1">
            <a:off x="3412838" y="4572100"/>
            <a:ext cx="401780" cy="1533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96314" y="6105972"/>
            <a:ext cx="4343863" cy="584775"/>
          </a:xfrm>
          <a:prstGeom prst="rect">
            <a:avLst/>
          </a:prstGeom>
          <a:noFill/>
        </p:spPr>
        <p:txBody>
          <a:bodyPr wrap="square" rtlCol="0">
            <a:spAutoFit/>
          </a:bodyPr>
          <a:lstStyle/>
          <a:p>
            <a:r>
              <a:rPr kumimoji="1" lang="ja-JP" altLang="en-US" sz="1600" dirty="0" smtClean="0">
                <a:latin typeface="ＭＳ ゴシック" panose="020B0609070205080204" pitchFamily="49" charset="-128"/>
                <a:ea typeface="ＭＳ ゴシック" panose="020B0609070205080204" pitchFamily="49" charset="-128"/>
                <a:cs typeface="Arial" panose="020B0604020202020204" pitchFamily="34" charset="0"/>
              </a:rPr>
              <a:t>第一圧力ピーク時の</a:t>
            </a:r>
            <a:r>
              <a:rPr kumimoji="1" lang="en-US" altLang="ja-JP" sz="1600" dirty="0" smtClean="0">
                <a:latin typeface="ＭＳ ゴシック" panose="020B0609070205080204" pitchFamily="49" charset="-128"/>
                <a:ea typeface="ＭＳ ゴシック" panose="020B0609070205080204" pitchFamily="49" charset="-128"/>
                <a:cs typeface="Arial" panose="020B0604020202020204" pitchFamily="34" charset="0"/>
              </a:rPr>
              <a:t>D/W</a:t>
            </a:r>
            <a:r>
              <a:rPr kumimoji="1" lang="ja-JP" altLang="en-US" sz="1600" dirty="0" smtClean="0">
                <a:latin typeface="ＭＳ ゴシック" panose="020B0609070205080204" pitchFamily="49" charset="-128"/>
                <a:ea typeface="ＭＳ ゴシック" panose="020B0609070205080204" pitchFamily="49" charset="-128"/>
                <a:cs typeface="Arial" panose="020B0604020202020204" pitchFamily="34" charset="0"/>
              </a:rPr>
              <a:t>圧力がデータと一致するようにトーラス室浸水条件を選定</a:t>
            </a:r>
            <a:endParaRPr kumimoji="1" lang="ja-JP" altLang="en-US" sz="1600" dirty="0">
              <a:latin typeface="ＭＳ ゴシック" panose="020B0609070205080204" pitchFamily="49" charset="-128"/>
              <a:ea typeface="ＭＳ ゴシック" panose="020B0609070205080204" pitchFamily="49" charset="-128"/>
              <a:cs typeface="Arial" panose="020B0604020202020204" pitchFamily="34" charset="0"/>
            </a:endParaRPr>
          </a:p>
        </p:txBody>
      </p:sp>
      <p:cxnSp>
        <p:nvCxnSpPr>
          <p:cNvPr id="16" name="直線矢印コネクタ 15"/>
          <p:cNvCxnSpPr/>
          <p:nvPr/>
        </p:nvCxnSpPr>
        <p:spPr>
          <a:xfrm flipH="1" flipV="1">
            <a:off x="3773341" y="4054765"/>
            <a:ext cx="2159803" cy="2082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5269343" y="6137463"/>
            <a:ext cx="4832088" cy="338554"/>
          </a:xfrm>
          <a:prstGeom prst="rect">
            <a:avLst/>
          </a:prstGeom>
          <a:noFill/>
        </p:spPr>
        <p:txBody>
          <a:bodyPr wrap="square" rtlCol="0">
            <a:spAutoFit/>
          </a:bodyPr>
          <a:lstStyle/>
          <a:p>
            <a:r>
              <a:rPr kumimoji="1" lang="ja-JP" altLang="en-US" sz="1600" dirty="0" smtClean="0">
                <a:latin typeface="ＭＳ ゴシック" panose="020B0609070205080204" pitchFamily="49" charset="-128"/>
                <a:ea typeface="ＭＳ ゴシック" panose="020B0609070205080204" pitchFamily="49" charset="-128"/>
                <a:cs typeface="Arial" panose="020B0604020202020204" pitchFamily="34" charset="0"/>
              </a:rPr>
              <a:t>第一圧力ピーク終了時の金属酸化をやや過大評価</a:t>
            </a:r>
            <a:endParaRPr kumimoji="1" lang="ja-JP" altLang="en-US" sz="1600" dirty="0">
              <a:latin typeface="ＭＳ ゴシック" panose="020B0609070205080204" pitchFamily="49" charset="-128"/>
              <a:ea typeface="ＭＳ ゴシック" panose="020B0609070205080204" pitchFamily="49" charset="-128"/>
              <a:cs typeface="Arial" panose="020B0604020202020204" pitchFamily="34" charset="0"/>
            </a:endParaRPr>
          </a:p>
        </p:txBody>
      </p:sp>
      <p:cxnSp>
        <p:nvCxnSpPr>
          <p:cNvPr id="21" name="直線矢印コネクタ 20"/>
          <p:cNvCxnSpPr/>
          <p:nvPr/>
        </p:nvCxnSpPr>
        <p:spPr>
          <a:xfrm flipH="1" flipV="1">
            <a:off x="5269343" y="3149600"/>
            <a:ext cx="1327603" cy="1741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933144" y="4890938"/>
            <a:ext cx="5336831" cy="584775"/>
          </a:xfrm>
          <a:prstGeom prst="rect">
            <a:avLst/>
          </a:prstGeom>
          <a:noFill/>
        </p:spPr>
        <p:txBody>
          <a:bodyPr wrap="square" rtlCol="0">
            <a:spAutoFit/>
          </a:bodyPr>
          <a:lstStyle/>
          <a:p>
            <a:r>
              <a:rPr kumimoji="1" lang="ja-JP" altLang="en-US" sz="1600" dirty="0" smtClean="0">
                <a:latin typeface="ＭＳ ゴシック" panose="020B0609070205080204" pitchFamily="49" charset="-128"/>
                <a:ea typeface="ＭＳ ゴシック" panose="020B0609070205080204" pitchFamily="49" charset="-128"/>
                <a:cs typeface="Arial" panose="020B0604020202020204" pitchFamily="34" charset="0"/>
              </a:rPr>
              <a:t>金属酸化を生じやすい条件として、被覆管酸化表面積比</a:t>
            </a:r>
            <a:r>
              <a:rPr kumimoji="1" lang="en-US" altLang="ja-JP" sz="1600" dirty="0" smtClean="0">
                <a:latin typeface="ＭＳ ゴシック" panose="020B0609070205080204" pitchFamily="49" charset="-128"/>
                <a:ea typeface="ＭＳ ゴシック" panose="020B0609070205080204" pitchFamily="49" charset="-128"/>
                <a:cs typeface="Arial" panose="020B0604020202020204" pitchFamily="34" charset="0"/>
              </a:rPr>
              <a:t>FAOX=2.0</a:t>
            </a:r>
            <a:r>
              <a:rPr kumimoji="1" lang="ja-JP" altLang="en-US" sz="1600" dirty="0" smtClean="0">
                <a:latin typeface="ＭＳ ゴシック" panose="020B0609070205080204" pitchFamily="49" charset="-128"/>
                <a:ea typeface="ＭＳ ゴシック" panose="020B0609070205080204" pitchFamily="49" charset="-128"/>
                <a:cs typeface="Arial" panose="020B0604020202020204" pitchFamily="34" charset="0"/>
              </a:rPr>
              <a:t>としたが、まだ水素発生を過小評価</a:t>
            </a:r>
            <a:endParaRPr kumimoji="1" lang="ja-JP" altLang="en-US" sz="1600" dirty="0">
              <a:latin typeface="ＭＳ ゴシック" panose="020B0609070205080204" pitchFamily="49" charset="-128"/>
              <a:ea typeface="ＭＳ ゴシック" panose="020B0609070205080204" pitchFamily="49" charset="-128"/>
              <a:cs typeface="Arial" panose="020B0604020202020204" pitchFamily="34" charset="0"/>
            </a:endParaRPr>
          </a:p>
        </p:txBody>
      </p:sp>
    </p:spTree>
    <p:extLst>
      <p:ext uri="{BB962C8B-B14F-4D97-AF65-F5344CB8AC3E}">
        <p14:creationId xmlns:p14="http://schemas.microsoft.com/office/powerpoint/2010/main" val="1805923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42620" y="1563396"/>
            <a:ext cx="11647780" cy="5124434"/>
          </a:xfrm>
          <a:prstGeom prst="rect">
            <a:avLst/>
          </a:prstGeom>
        </p:spPr>
      </p:pic>
      <p:pic>
        <p:nvPicPr>
          <p:cNvPr id="3" name="図 2"/>
          <p:cNvPicPr>
            <a:picLocks noChangeAspect="1"/>
          </p:cNvPicPr>
          <p:nvPr/>
        </p:nvPicPr>
        <p:blipFill>
          <a:blip r:embed="rId3"/>
          <a:stretch>
            <a:fillRect/>
          </a:stretch>
        </p:blipFill>
        <p:spPr>
          <a:xfrm>
            <a:off x="442620" y="0"/>
            <a:ext cx="11647780" cy="1307743"/>
          </a:xfrm>
          <a:prstGeom prst="rect">
            <a:avLst/>
          </a:prstGeom>
        </p:spPr>
      </p:pic>
      <p:sp>
        <p:nvSpPr>
          <p:cNvPr id="4" name="テキスト ボックス 3"/>
          <p:cNvSpPr txBox="1"/>
          <p:nvPr/>
        </p:nvSpPr>
        <p:spPr>
          <a:xfrm>
            <a:off x="3066471" y="255653"/>
            <a:ext cx="1782620" cy="338554"/>
          </a:xfrm>
          <a:prstGeom prst="rect">
            <a:avLst/>
          </a:prstGeom>
          <a:noFill/>
        </p:spPr>
        <p:txBody>
          <a:bodyPr wrap="square" rtlCol="0">
            <a:spAutoFit/>
          </a:bodyPr>
          <a:lstStyle/>
          <a:p>
            <a:r>
              <a:rPr lang="en-US" altLang="ja-JP" sz="1600" dirty="0" smtClean="0">
                <a:solidFill>
                  <a:srgbClr val="FF0000"/>
                </a:solidFill>
                <a:latin typeface="Arial" panose="020B0604020202020204" pitchFamily="34" charset="0"/>
                <a:cs typeface="Arial" panose="020B0604020202020204" pitchFamily="34" charset="0"/>
              </a:rPr>
              <a:t>RPV</a:t>
            </a:r>
            <a:r>
              <a:rPr kumimoji="1" lang="ja-JP" altLang="en-US" sz="1600" dirty="0" smtClean="0">
                <a:solidFill>
                  <a:srgbClr val="FF0000"/>
                </a:solidFill>
                <a:latin typeface="Arial" panose="020B0604020202020204" pitchFamily="34" charset="0"/>
                <a:cs typeface="Arial" panose="020B0604020202020204" pitchFamily="34" charset="0"/>
              </a:rPr>
              <a:t>圧</a:t>
            </a:r>
            <a:r>
              <a:rPr kumimoji="1" lang="en-US" altLang="ja-JP" sz="1600" dirty="0" smtClean="0">
                <a:solidFill>
                  <a:srgbClr val="FF0000"/>
                </a:solidFill>
                <a:latin typeface="Arial" panose="020B0604020202020204" pitchFamily="34" charset="0"/>
                <a:cs typeface="Arial" panose="020B0604020202020204" pitchFamily="34" charset="0"/>
              </a:rPr>
              <a:t>(</a:t>
            </a:r>
            <a:r>
              <a:rPr kumimoji="1" lang="ja-JP" altLang="en-US" sz="1600" dirty="0" smtClean="0">
                <a:solidFill>
                  <a:srgbClr val="FF0000"/>
                </a:solidFill>
                <a:latin typeface="Arial" panose="020B0604020202020204" pitchFamily="34" charset="0"/>
                <a:cs typeface="Arial" panose="020B0604020202020204" pitchFamily="34" charset="0"/>
              </a:rPr>
              <a:t>データ</a:t>
            </a:r>
            <a:r>
              <a:rPr kumimoji="1" lang="en-US" altLang="ja-JP" sz="1600" dirty="0" smtClean="0">
                <a:solidFill>
                  <a:srgbClr val="FF0000"/>
                </a:solidFill>
                <a:latin typeface="Arial" panose="020B0604020202020204" pitchFamily="34" charset="0"/>
                <a:cs typeface="Arial" panose="020B0604020202020204" pitchFamily="34" charset="0"/>
              </a:rPr>
              <a:t>)</a:t>
            </a:r>
            <a:endParaRPr kumimoji="1" lang="ja-JP" altLang="en-US" sz="1600" dirty="0">
              <a:solidFill>
                <a:srgbClr val="FF0000"/>
              </a:solidFill>
              <a:latin typeface="Arial" panose="020B0604020202020204" pitchFamily="34" charset="0"/>
              <a:cs typeface="Arial" panose="020B0604020202020204" pitchFamily="34" charset="0"/>
            </a:endParaRPr>
          </a:p>
        </p:txBody>
      </p:sp>
      <p:sp>
        <p:nvSpPr>
          <p:cNvPr id="7" name="テキスト ボックス 6"/>
          <p:cNvSpPr txBox="1"/>
          <p:nvPr/>
        </p:nvSpPr>
        <p:spPr>
          <a:xfrm>
            <a:off x="6128326" y="2864925"/>
            <a:ext cx="2018148" cy="338554"/>
          </a:xfrm>
          <a:prstGeom prst="rect">
            <a:avLst/>
          </a:prstGeom>
          <a:noFill/>
        </p:spPr>
        <p:txBody>
          <a:bodyPr wrap="square" rtlCol="0">
            <a:spAutoFit/>
          </a:bodyPr>
          <a:lstStyle/>
          <a:p>
            <a:r>
              <a:rPr lang="en-US" altLang="ja-JP" sz="1600" dirty="0" smtClean="0">
                <a:solidFill>
                  <a:srgbClr val="FF0000"/>
                </a:solidFill>
                <a:latin typeface="Arial" panose="020B0604020202020204" pitchFamily="34" charset="0"/>
                <a:cs typeface="Arial" panose="020B0604020202020204" pitchFamily="34" charset="0"/>
              </a:rPr>
              <a:t>D/W</a:t>
            </a:r>
            <a:r>
              <a:rPr kumimoji="1" lang="ja-JP" altLang="en-US" sz="1600" dirty="0" smtClean="0">
                <a:solidFill>
                  <a:srgbClr val="FF0000"/>
                </a:solidFill>
                <a:latin typeface="Arial" panose="020B0604020202020204" pitchFamily="34" charset="0"/>
                <a:cs typeface="Arial" panose="020B0604020202020204" pitchFamily="34" charset="0"/>
              </a:rPr>
              <a:t>圧</a:t>
            </a:r>
            <a:r>
              <a:rPr kumimoji="1" lang="en-US" altLang="ja-JP" sz="1600" dirty="0" smtClean="0">
                <a:solidFill>
                  <a:srgbClr val="FF0000"/>
                </a:solidFill>
                <a:latin typeface="Arial" panose="020B0604020202020204" pitchFamily="34" charset="0"/>
                <a:cs typeface="Arial" panose="020B0604020202020204" pitchFamily="34" charset="0"/>
              </a:rPr>
              <a:t>(</a:t>
            </a:r>
            <a:r>
              <a:rPr kumimoji="1" lang="ja-JP" altLang="en-US" sz="1600" dirty="0" smtClean="0">
                <a:solidFill>
                  <a:srgbClr val="FF0000"/>
                </a:solidFill>
                <a:latin typeface="Arial" panose="020B0604020202020204" pitchFamily="34" charset="0"/>
                <a:cs typeface="Arial" panose="020B0604020202020204" pitchFamily="34" charset="0"/>
              </a:rPr>
              <a:t>解析</a:t>
            </a:r>
            <a:r>
              <a:rPr kumimoji="1" lang="en-US" altLang="ja-JP" sz="1600" dirty="0" smtClean="0">
                <a:solidFill>
                  <a:srgbClr val="FF0000"/>
                </a:solidFill>
                <a:latin typeface="Arial" panose="020B0604020202020204" pitchFamily="34" charset="0"/>
                <a:cs typeface="Arial" panose="020B0604020202020204" pitchFamily="34" charset="0"/>
              </a:rPr>
              <a:t>)</a:t>
            </a:r>
            <a:endParaRPr kumimoji="1" lang="ja-JP" altLang="en-US" sz="1600" dirty="0">
              <a:solidFill>
                <a:srgbClr val="FF0000"/>
              </a:solidFill>
              <a:latin typeface="Arial" panose="020B0604020202020204" pitchFamily="34" charset="0"/>
              <a:cs typeface="Arial" panose="020B0604020202020204" pitchFamily="34" charset="0"/>
            </a:endParaRPr>
          </a:p>
        </p:txBody>
      </p:sp>
      <p:sp>
        <p:nvSpPr>
          <p:cNvPr id="8" name="テキスト ボックス 7"/>
          <p:cNvSpPr txBox="1"/>
          <p:nvPr/>
        </p:nvSpPr>
        <p:spPr>
          <a:xfrm>
            <a:off x="7583053" y="2229268"/>
            <a:ext cx="2018148" cy="338554"/>
          </a:xfrm>
          <a:prstGeom prst="rect">
            <a:avLst/>
          </a:prstGeom>
          <a:noFill/>
        </p:spPr>
        <p:txBody>
          <a:bodyPr wrap="square" rtlCol="0">
            <a:spAutoFit/>
          </a:bodyPr>
          <a:lstStyle/>
          <a:p>
            <a:r>
              <a:rPr lang="en-US" altLang="ja-JP" sz="1600" dirty="0" smtClean="0">
                <a:solidFill>
                  <a:srgbClr val="00B050"/>
                </a:solidFill>
                <a:latin typeface="Arial" panose="020B0604020202020204" pitchFamily="34" charset="0"/>
                <a:cs typeface="Arial" panose="020B0604020202020204" pitchFamily="34" charset="0"/>
              </a:rPr>
              <a:t>D/W</a:t>
            </a:r>
            <a:r>
              <a:rPr kumimoji="1" lang="ja-JP" altLang="en-US" sz="1600" dirty="0" smtClean="0">
                <a:solidFill>
                  <a:srgbClr val="00B050"/>
                </a:solidFill>
                <a:latin typeface="Arial" panose="020B0604020202020204" pitchFamily="34" charset="0"/>
                <a:cs typeface="Arial" panose="020B0604020202020204" pitchFamily="34" charset="0"/>
              </a:rPr>
              <a:t>圧</a:t>
            </a:r>
            <a:r>
              <a:rPr kumimoji="1" lang="en-US" altLang="ja-JP" sz="1600" dirty="0" smtClean="0">
                <a:solidFill>
                  <a:srgbClr val="00B050"/>
                </a:solidFill>
                <a:latin typeface="Arial" panose="020B0604020202020204" pitchFamily="34" charset="0"/>
                <a:cs typeface="Arial" panose="020B0604020202020204" pitchFamily="34" charset="0"/>
              </a:rPr>
              <a:t>(</a:t>
            </a:r>
            <a:r>
              <a:rPr kumimoji="1" lang="ja-JP" altLang="en-US" sz="1600" dirty="0" smtClean="0">
                <a:solidFill>
                  <a:srgbClr val="00B050"/>
                </a:solidFill>
                <a:latin typeface="Arial" panose="020B0604020202020204" pitchFamily="34" charset="0"/>
                <a:cs typeface="Arial" panose="020B0604020202020204" pitchFamily="34" charset="0"/>
              </a:rPr>
              <a:t>データ</a:t>
            </a:r>
            <a:r>
              <a:rPr kumimoji="1" lang="en-US" altLang="ja-JP" sz="1600" dirty="0" smtClean="0">
                <a:solidFill>
                  <a:srgbClr val="00B050"/>
                </a:solidFill>
                <a:latin typeface="Arial" panose="020B0604020202020204" pitchFamily="34" charset="0"/>
                <a:cs typeface="Arial" panose="020B0604020202020204" pitchFamily="34" charset="0"/>
              </a:rPr>
              <a:t>)</a:t>
            </a:r>
            <a:endParaRPr kumimoji="1" lang="ja-JP" altLang="en-US" sz="1600" dirty="0">
              <a:solidFill>
                <a:srgbClr val="00B050"/>
              </a:solidFill>
              <a:latin typeface="Arial" panose="020B0604020202020204" pitchFamily="34" charset="0"/>
              <a:cs typeface="Arial" panose="020B0604020202020204" pitchFamily="34" charset="0"/>
            </a:endParaRPr>
          </a:p>
        </p:txBody>
      </p:sp>
      <p:sp>
        <p:nvSpPr>
          <p:cNvPr id="9" name="テキスト ボックス 8"/>
          <p:cNvSpPr txBox="1"/>
          <p:nvPr/>
        </p:nvSpPr>
        <p:spPr>
          <a:xfrm>
            <a:off x="3763816" y="5411195"/>
            <a:ext cx="2018148" cy="338554"/>
          </a:xfrm>
          <a:prstGeom prst="rect">
            <a:avLst/>
          </a:prstGeom>
          <a:noFill/>
        </p:spPr>
        <p:txBody>
          <a:bodyPr wrap="square" rtlCol="0">
            <a:spAutoFit/>
          </a:bodyPr>
          <a:lstStyle/>
          <a:p>
            <a:r>
              <a:rPr lang="ja-JP" altLang="en-US" sz="1600" dirty="0" smtClean="0">
                <a:solidFill>
                  <a:srgbClr val="0000FF"/>
                </a:solidFill>
                <a:latin typeface="Arial" panose="020B0604020202020204" pitchFamily="34" charset="0"/>
                <a:cs typeface="Arial" panose="020B0604020202020204" pitchFamily="34" charset="0"/>
              </a:rPr>
              <a:t>発生水素量</a:t>
            </a:r>
            <a:r>
              <a:rPr kumimoji="1" lang="en-US" altLang="ja-JP" sz="1600" dirty="0" smtClean="0">
                <a:solidFill>
                  <a:srgbClr val="0000FF"/>
                </a:solidFill>
                <a:latin typeface="Arial" panose="020B0604020202020204" pitchFamily="34" charset="0"/>
                <a:cs typeface="Arial" panose="020B0604020202020204" pitchFamily="34" charset="0"/>
              </a:rPr>
              <a:t>(</a:t>
            </a:r>
            <a:r>
              <a:rPr kumimoji="1" lang="ja-JP" altLang="en-US" sz="1600" dirty="0" smtClean="0">
                <a:solidFill>
                  <a:srgbClr val="0000FF"/>
                </a:solidFill>
                <a:latin typeface="Arial" panose="020B0604020202020204" pitchFamily="34" charset="0"/>
                <a:cs typeface="Arial" panose="020B0604020202020204" pitchFamily="34" charset="0"/>
              </a:rPr>
              <a:t>解析</a:t>
            </a:r>
            <a:r>
              <a:rPr kumimoji="1" lang="en-US" altLang="ja-JP" sz="1600" dirty="0" smtClean="0">
                <a:solidFill>
                  <a:srgbClr val="0000FF"/>
                </a:solidFill>
                <a:latin typeface="Arial" panose="020B0604020202020204" pitchFamily="34" charset="0"/>
                <a:cs typeface="Arial" panose="020B0604020202020204" pitchFamily="34" charset="0"/>
              </a:rPr>
              <a:t>)</a:t>
            </a:r>
            <a:endParaRPr kumimoji="1" lang="ja-JP" altLang="en-US" sz="1600" dirty="0">
              <a:solidFill>
                <a:srgbClr val="0000FF"/>
              </a:solidFill>
              <a:latin typeface="Arial" panose="020B0604020202020204" pitchFamily="34" charset="0"/>
              <a:cs typeface="Arial" panose="020B0604020202020204" pitchFamily="34" charset="0"/>
            </a:endParaRPr>
          </a:p>
        </p:txBody>
      </p:sp>
      <p:sp>
        <p:nvSpPr>
          <p:cNvPr id="10" name="テキスト ボックス 9"/>
          <p:cNvSpPr txBox="1"/>
          <p:nvPr/>
        </p:nvSpPr>
        <p:spPr>
          <a:xfrm>
            <a:off x="4248361" y="4206151"/>
            <a:ext cx="2438765" cy="738664"/>
          </a:xfrm>
          <a:prstGeom prst="rect">
            <a:avLst/>
          </a:prstGeom>
          <a:noFill/>
        </p:spPr>
        <p:txBody>
          <a:bodyPr wrap="square" rtlCol="0">
            <a:spAutoFit/>
          </a:bodyPr>
          <a:lstStyle/>
          <a:p>
            <a:r>
              <a:rPr lang="ja-JP" altLang="en-US" sz="1400" dirty="0" smtClean="0">
                <a:solidFill>
                  <a:srgbClr val="0000FF"/>
                </a:solidFill>
                <a:latin typeface="Arial" panose="020B0604020202020204" pitchFamily="34" charset="0"/>
                <a:cs typeface="Arial" panose="020B0604020202020204" pitchFamily="34" charset="0"/>
              </a:rPr>
              <a:t>この間の発生水素は主に</a:t>
            </a:r>
            <a:r>
              <a:rPr lang="en-US" altLang="ja-JP" sz="1400" dirty="0" smtClean="0">
                <a:solidFill>
                  <a:srgbClr val="0000FF"/>
                </a:solidFill>
                <a:latin typeface="Arial" panose="020B0604020202020204" pitchFamily="34" charset="0"/>
                <a:cs typeface="Arial" panose="020B0604020202020204" pitchFamily="34" charset="0"/>
              </a:rPr>
              <a:t>S/C</a:t>
            </a:r>
            <a:r>
              <a:rPr lang="ja-JP" altLang="en-US" sz="1400" dirty="0" smtClean="0">
                <a:solidFill>
                  <a:srgbClr val="0000FF"/>
                </a:solidFill>
                <a:latin typeface="Arial" panose="020B0604020202020204" pitchFamily="34" charset="0"/>
                <a:cs typeface="Arial" panose="020B0604020202020204" pitchFamily="34" charset="0"/>
              </a:rPr>
              <a:t>に移行し、ベント管内の水位を押し上げて</a:t>
            </a:r>
            <a:r>
              <a:rPr lang="en-US" altLang="ja-JP" sz="1400" dirty="0" smtClean="0">
                <a:solidFill>
                  <a:srgbClr val="0000FF"/>
                </a:solidFill>
                <a:latin typeface="Arial" panose="020B0604020202020204" pitchFamily="34" charset="0"/>
                <a:cs typeface="Arial" panose="020B0604020202020204" pitchFamily="34" charset="0"/>
              </a:rPr>
              <a:t>D/W</a:t>
            </a:r>
            <a:r>
              <a:rPr lang="ja-JP" altLang="en-US" sz="1400" dirty="0" smtClean="0">
                <a:solidFill>
                  <a:srgbClr val="0000FF"/>
                </a:solidFill>
                <a:latin typeface="Arial" panose="020B0604020202020204" pitchFamily="34" charset="0"/>
                <a:cs typeface="Arial" panose="020B0604020202020204" pitchFamily="34" charset="0"/>
              </a:rPr>
              <a:t>も加圧</a:t>
            </a:r>
            <a:endParaRPr kumimoji="1" lang="ja-JP" altLang="en-US" sz="1400" dirty="0">
              <a:solidFill>
                <a:srgbClr val="0000FF"/>
              </a:solidFill>
              <a:latin typeface="Arial" panose="020B0604020202020204" pitchFamily="34" charset="0"/>
              <a:cs typeface="Arial" panose="020B0604020202020204" pitchFamily="34" charset="0"/>
            </a:endParaRPr>
          </a:p>
        </p:txBody>
      </p:sp>
      <p:sp>
        <p:nvSpPr>
          <p:cNvPr id="11" name="右中かっこ 10"/>
          <p:cNvSpPr/>
          <p:nvPr/>
        </p:nvSpPr>
        <p:spPr>
          <a:xfrm>
            <a:off x="3814617" y="4125613"/>
            <a:ext cx="258619" cy="48333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804744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700117" y="2537108"/>
            <a:ext cx="11038579" cy="4098203"/>
          </a:xfrm>
          <a:prstGeom prst="rect">
            <a:avLst/>
          </a:prstGeom>
        </p:spPr>
      </p:pic>
      <p:sp>
        <p:nvSpPr>
          <p:cNvPr id="3" name="テキスト ボックス 2"/>
          <p:cNvSpPr txBox="1"/>
          <p:nvPr/>
        </p:nvSpPr>
        <p:spPr>
          <a:xfrm rot="16200000">
            <a:off x="-1109133" y="3977026"/>
            <a:ext cx="3249168"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Mass of core materials (kg)</a:t>
            </a:r>
            <a:endParaRPr kumimoji="1" lang="ja-JP" altLang="en-US" dirty="0">
              <a:latin typeface="Arial" panose="020B0604020202020204" pitchFamily="34" charset="0"/>
              <a:cs typeface="Arial" panose="020B0604020202020204" pitchFamily="34" charset="0"/>
            </a:endParaRPr>
          </a:p>
        </p:txBody>
      </p:sp>
      <p:pic>
        <p:nvPicPr>
          <p:cNvPr id="4" name="図 3"/>
          <p:cNvPicPr>
            <a:picLocks noChangeAspect="1"/>
          </p:cNvPicPr>
          <p:nvPr/>
        </p:nvPicPr>
        <p:blipFill>
          <a:blip r:embed="rId3"/>
          <a:stretch>
            <a:fillRect/>
          </a:stretch>
        </p:blipFill>
        <p:spPr>
          <a:xfrm>
            <a:off x="858257" y="345991"/>
            <a:ext cx="10963563" cy="1982101"/>
          </a:xfrm>
          <a:prstGeom prst="rect">
            <a:avLst/>
          </a:prstGeom>
        </p:spPr>
      </p:pic>
      <p:sp>
        <p:nvSpPr>
          <p:cNvPr id="5" name="テキスト ボックス 4"/>
          <p:cNvSpPr txBox="1"/>
          <p:nvPr/>
        </p:nvSpPr>
        <p:spPr>
          <a:xfrm>
            <a:off x="2382982" y="3556000"/>
            <a:ext cx="1366982" cy="369332"/>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炉心部</a:t>
            </a:r>
            <a:endParaRPr kumimoji="1" lang="ja-JP" altLang="en-US"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6" name="テキスト ボックス 5"/>
          <p:cNvSpPr txBox="1"/>
          <p:nvPr/>
        </p:nvSpPr>
        <p:spPr>
          <a:xfrm>
            <a:off x="4176633" y="2684334"/>
            <a:ext cx="2796822" cy="1200329"/>
          </a:xfrm>
          <a:prstGeom prst="rect">
            <a:avLst/>
          </a:prstGeom>
          <a:noFill/>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第二ピーク中に</a:t>
            </a:r>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Ring1</a:t>
            </a: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a:t>
            </a:r>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6</a:t>
            </a: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の連続</a:t>
            </a:r>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slumping</a:t>
            </a:r>
          </a:p>
          <a:p>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a:t>
            </a:r>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core plate</a:t>
            </a: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破損断面積は</a:t>
            </a:r>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default</a:t>
            </a: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＊の</a:t>
            </a:r>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1/5)</a:t>
            </a:r>
            <a:endParaRPr kumimoji="1" lang="ja-JP" altLang="en-US"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7" name="テキスト ボックス 6"/>
          <p:cNvSpPr txBox="1"/>
          <p:nvPr/>
        </p:nvSpPr>
        <p:spPr>
          <a:xfrm>
            <a:off x="6838244" y="5001705"/>
            <a:ext cx="1787235" cy="646331"/>
          </a:xfrm>
          <a:prstGeom prst="rect">
            <a:avLst/>
          </a:prstGeom>
          <a:noFill/>
        </p:spPr>
        <p:txBody>
          <a:bodyPr wrap="square" rtlCol="0">
            <a:spAutoFit/>
          </a:bodyPr>
          <a:lstStyle/>
          <a:p>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Ring7</a:t>
            </a: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の</a:t>
            </a:r>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slumping</a:t>
            </a:r>
            <a:endParaRPr kumimoji="1" lang="ja-JP" altLang="en-US"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8" name="テキスト ボックス 7"/>
          <p:cNvSpPr txBox="1"/>
          <p:nvPr/>
        </p:nvSpPr>
        <p:spPr>
          <a:xfrm rot="16200000">
            <a:off x="-298213" y="1152375"/>
            <a:ext cx="1681547"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Pressure (Pa)</a:t>
            </a:r>
            <a:endParaRPr kumimoji="1" lang="ja-JP" altLang="en-US" dirty="0">
              <a:latin typeface="Arial" panose="020B0604020202020204" pitchFamily="34" charset="0"/>
              <a:cs typeface="Arial" panose="020B0604020202020204" pitchFamily="34" charset="0"/>
            </a:endParaRPr>
          </a:p>
        </p:txBody>
      </p:sp>
      <p:sp>
        <p:nvSpPr>
          <p:cNvPr id="9" name="テキスト ボックス 8"/>
          <p:cNvSpPr txBox="1"/>
          <p:nvPr/>
        </p:nvSpPr>
        <p:spPr>
          <a:xfrm>
            <a:off x="5471261" y="533151"/>
            <a:ext cx="3284811" cy="369332"/>
          </a:xfrm>
          <a:prstGeom prst="rect">
            <a:avLst/>
          </a:prstGeom>
          <a:noFill/>
        </p:spPr>
        <p:txBody>
          <a:bodyPr wrap="square" rtlCol="0">
            <a:spAutoFit/>
          </a:bodyPr>
          <a:lstStyle/>
          <a:p>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RPV pressure (measured)</a:t>
            </a:r>
            <a:endParaRPr kumimoji="1" lang="ja-JP" altLang="en-US"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0" name="テキスト ボックス 9"/>
          <p:cNvSpPr txBox="1"/>
          <p:nvPr/>
        </p:nvSpPr>
        <p:spPr>
          <a:xfrm>
            <a:off x="1959563" y="2320099"/>
            <a:ext cx="4380475" cy="369332"/>
          </a:xfrm>
          <a:prstGeom prst="rect">
            <a:avLst/>
          </a:prstGeom>
          <a:noFill/>
        </p:spPr>
        <p:txBody>
          <a:bodyPr wrap="square" rtlCol="0">
            <a:spAutoFit/>
          </a:bodyPr>
          <a:lstStyle/>
          <a:p>
            <a:pPr algn="ct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炉心物質の</a:t>
            </a:r>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slumping</a:t>
            </a: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履歴</a:t>
            </a:r>
            <a:endParaRPr kumimoji="1" lang="ja-JP" altLang="en-US" dirty="0">
              <a:latin typeface="ＭＳ ゴシック" panose="020B0609070205080204" pitchFamily="49" charset="-128"/>
              <a:ea typeface="ＭＳ ゴシック" panose="020B0609070205080204" pitchFamily="49" charset="-128"/>
              <a:cs typeface="Arial" panose="020B0604020202020204" pitchFamily="34" charset="0"/>
            </a:endParaRPr>
          </a:p>
        </p:txBody>
      </p:sp>
      <p:cxnSp>
        <p:nvCxnSpPr>
          <p:cNvPr id="15" name="直線矢印コネクタ 14"/>
          <p:cNvCxnSpPr/>
          <p:nvPr/>
        </p:nvCxnSpPr>
        <p:spPr>
          <a:xfrm>
            <a:off x="4802909" y="4036291"/>
            <a:ext cx="9236" cy="1825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5671127" y="4036291"/>
            <a:ext cx="0" cy="2124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4176633" y="5846904"/>
            <a:ext cx="1252552"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817091" y="4544291"/>
            <a:ext cx="1791854" cy="923330"/>
          </a:xfrm>
          <a:prstGeom prst="rect">
            <a:avLst/>
          </a:prstGeom>
          <a:noFill/>
        </p:spPr>
        <p:txBody>
          <a:bodyPr wrap="square" rtlCol="0">
            <a:spAutoFit/>
          </a:bodyPr>
          <a:lstStyle/>
          <a:p>
            <a:r>
              <a:rPr lang="en-US" altLang="ja-JP" dirty="0" smtClean="0">
                <a:latin typeface="ＭＳ ゴシック" panose="020B0609070205080204" pitchFamily="49" charset="-128"/>
                <a:ea typeface="ＭＳ ゴシック" panose="020B0609070205080204" pitchFamily="49" charset="-128"/>
              </a:rPr>
              <a:t>Ring1</a:t>
            </a:r>
            <a:r>
              <a:rPr lang="ja-JP" altLang="en-US" dirty="0" smtClean="0">
                <a:latin typeface="ＭＳ ゴシック" panose="020B0609070205080204" pitchFamily="49" charset="-128"/>
                <a:ea typeface="ＭＳ ゴシック" panose="020B0609070205080204" pitchFamily="49" charset="-128"/>
              </a:rPr>
              <a:t>～</a:t>
            </a:r>
            <a:r>
              <a:rPr lang="en-US" altLang="ja-JP" dirty="0" smtClean="0">
                <a:latin typeface="ＭＳ ゴシック" panose="020B0609070205080204" pitchFamily="49" charset="-128"/>
                <a:ea typeface="ＭＳ ゴシック" panose="020B0609070205080204" pitchFamily="49" charset="-128"/>
              </a:rPr>
              <a:t>6</a:t>
            </a:r>
            <a:r>
              <a:rPr lang="ja-JP" altLang="en-US" dirty="0" smtClean="0">
                <a:latin typeface="ＭＳ ゴシック" panose="020B0609070205080204" pitchFamily="49" charset="-128"/>
                <a:ea typeface="ＭＳ ゴシック" panose="020B0609070205080204" pitchFamily="49" charset="-128"/>
              </a:rPr>
              <a:t>が炉心部から失われている</a:t>
            </a:r>
            <a:endParaRPr kumimoji="1" lang="ja-JP" altLang="en-US" dirty="0">
              <a:latin typeface="ＭＳ ゴシック" panose="020B0609070205080204" pitchFamily="49" charset="-128"/>
              <a:ea typeface="ＭＳ ゴシック" panose="020B0609070205080204" pitchFamily="49" charset="-128"/>
            </a:endParaRPr>
          </a:p>
        </p:txBody>
      </p:sp>
      <p:sp>
        <p:nvSpPr>
          <p:cNvPr id="23" name="テキスト ボックス 22"/>
          <p:cNvSpPr txBox="1"/>
          <p:nvPr/>
        </p:nvSpPr>
        <p:spPr>
          <a:xfrm>
            <a:off x="5671127" y="4175143"/>
            <a:ext cx="2715491" cy="923330"/>
          </a:xfrm>
          <a:prstGeom prst="rect">
            <a:avLst/>
          </a:prstGeom>
          <a:noFill/>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下部プレナムに落下する</a:t>
            </a:r>
            <a:r>
              <a:rPr lang="en-US" altLang="ja-JP" dirty="0" smtClean="0">
                <a:latin typeface="ＭＳ ゴシック" panose="020B0609070205080204" pitchFamily="49" charset="-128"/>
                <a:ea typeface="ＭＳ ゴシック" panose="020B0609070205080204" pitchFamily="49" charset="-128"/>
              </a:rPr>
              <a:t>ring1</a:t>
            </a:r>
            <a:r>
              <a:rPr lang="ja-JP" altLang="en-US" dirty="0" smtClean="0">
                <a:latin typeface="ＭＳ ゴシック" panose="020B0609070205080204" pitchFamily="49" charset="-128"/>
                <a:ea typeface="ＭＳ ゴシック" panose="020B0609070205080204" pitchFamily="49" charset="-128"/>
              </a:rPr>
              <a:t>～</a:t>
            </a:r>
            <a:r>
              <a:rPr lang="en-US" altLang="ja-JP" dirty="0" smtClean="0">
                <a:latin typeface="ＭＳ ゴシック" panose="020B0609070205080204" pitchFamily="49" charset="-128"/>
                <a:ea typeface="ＭＳ ゴシック" panose="020B0609070205080204" pitchFamily="49" charset="-128"/>
              </a:rPr>
              <a:t>6</a:t>
            </a:r>
            <a:r>
              <a:rPr lang="ja-JP" altLang="en-US" dirty="0" smtClean="0">
                <a:latin typeface="ＭＳ ゴシック" panose="020B0609070205080204" pitchFamily="49" charset="-128"/>
                <a:ea typeface="ＭＳ ゴシック" panose="020B0609070205080204" pitchFamily="49" charset="-128"/>
              </a:rPr>
              <a:t>の炉心物質は酸化で増加している</a:t>
            </a:r>
            <a:endParaRPr kumimoji="1" lang="ja-JP" altLang="en-US" dirty="0">
              <a:latin typeface="ＭＳ ゴシック" panose="020B0609070205080204" pitchFamily="49" charset="-128"/>
              <a:ea typeface="ＭＳ ゴシック" panose="020B0609070205080204" pitchFamily="49" charset="-128"/>
            </a:endParaRPr>
          </a:p>
        </p:txBody>
      </p:sp>
      <p:sp>
        <p:nvSpPr>
          <p:cNvPr id="24" name="正方形/長方形 23"/>
          <p:cNvSpPr/>
          <p:nvPr/>
        </p:nvSpPr>
        <p:spPr>
          <a:xfrm>
            <a:off x="9792595" y="5200832"/>
            <a:ext cx="2138332" cy="646072"/>
          </a:xfrm>
          <a:prstGeom prst="rect">
            <a:avLst/>
          </a:prstGeom>
        </p:spPr>
        <p:txBody>
          <a:bodyPr wrap="square">
            <a:spAutoFit/>
          </a:bodyPr>
          <a:lstStyle/>
          <a:p>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a:t>
            </a:r>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default</a:t>
            </a: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断面積は</a:t>
            </a:r>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0.01m2(100cm2)</a:t>
            </a:r>
            <a:endParaRPr lang="ja-JP" altLang="en-US" dirty="0"/>
          </a:p>
        </p:txBody>
      </p:sp>
    </p:spTree>
    <p:extLst>
      <p:ext uri="{BB962C8B-B14F-4D97-AF65-F5344CB8AC3E}">
        <p14:creationId xmlns:p14="http://schemas.microsoft.com/office/powerpoint/2010/main" val="979874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330784" y="152400"/>
            <a:ext cx="11778089" cy="6553200"/>
          </a:xfrm>
          <a:prstGeom prst="rect">
            <a:avLst/>
          </a:prstGeom>
        </p:spPr>
      </p:pic>
      <p:sp>
        <p:nvSpPr>
          <p:cNvPr id="3" name="テキスト ボックス 2"/>
          <p:cNvSpPr txBox="1"/>
          <p:nvPr/>
        </p:nvSpPr>
        <p:spPr>
          <a:xfrm rot="16200000">
            <a:off x="-1391398" y="3977026"/>
            <a:ext cx="3249168"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Core material flow rate (kg/s)</a:t>
            </a:r>
            <a:endParaRPr kumimoji="1" lang="ja-JP" altLang="en-US" dirty="0">
              <a:latin typeface="Arial" panose="020B0604020202020204" pitchFamily="34" charset="0"/>
              <a:cs typeface="Arial" panose="020B0604020202020204" pitchFamily="34" charset="0"/>
            </a:endParaRPr>
          </a:p>
        </p:txBody>
      </p:sp>
      <p:sp>
        <p:nvSpPr>
          <p:cNvPr id="5" name="テキスト ボックス 4"/>
          <p:cNvSpPr txBox="1"/>
          <p:nvPr/>
        </p:nvSpPr>
        <p:spPr>
          <a:xfrm>
            <a:off x="1791854" y="994816"/>
            <a:ext cx="1708728" cy="369332"/>
          </a:xfrm>
          <a:prstGeom prst="rect">
            <a:avLst/>
          </a:prstGeom>
          <a:noFill/>
        </p:spPr>
        <p:txBody>
          <a:bodyPr wrap="square" rtlCol="0">
            <a:spAutoFit/>
          </a:bodyPr>
          <a:lstStyle/>
          <a:p>
            <a:r>
              <a:rPr kumimoji="1" lang="en-US" altLang="ja-JP" dirty="0" smtClean="0"/>
              <a:t>RPV</a:t>
            </a:r>
            <a:r>
              <a:rPr kumimoji="1" lang="ja-JP" altLang="en-US" dirty="0" smtClean="0"/>
              <a:t>圧（</a:t>
            </a:r>
            <a:r>
              <a:rPr kumimoji="1" lang="en-US" altLang="ja-JP" dirty="0" err="1" smtClean="0"/>
              <a:t>cal</a:t>
            </a:r>
            <a:r>
              <a:rPr kumimoji="1" lang="en-US" altLang="ja-JP" dirty="0" smtClean="0"/>
              <a:t>)</a:t>
            </a:r>
            <a:endParaRPr kumimoji="1" lang="ja-JP" altLang="en-US" dirty="0"/>
          </a:p>
        </p:txBody>
      </p:sp>
      <p:sp>
        <p:nvSpPr>
          <p:cNvPr id="7" name="テキスト ボックス 6"/>
          <p:cNvSpPr txBox="1"/>
          <p:nvPr/>
        </p:nvSpPr>
        <p:spPr>
          <a:xfrm>
            <a:off x="5478886" y="6266868"/>
            <a:ext cx="2759950" cy="369332"/>
          </a:xfrm>
          <a:prstGeom prst="rect">
            <a:avLst/>
          </a:prstGeom>
          <a:noFill/>
        </p:spPr>
        <p:txBody>
          <a:bodyPr wrap="square" rtlCol="0">
            <a:spAutoFit/>
          </a:bodyPr>
          <a:lstStyle/>
          <a:p>
            <a:r>
              <a:rPr lang="en-US" altLang="ja-JP" dirty="0" smtClean="0"/>
              <a:t>Ring</a:t>
            </a:r>
            <a:r>
              <a:rPr lang="ja-JP" altLang="en-US" dirty="0"/>
              <a:t> </a:t>
            </a:r>
            <a:r>
              <a:rPr lang="en-US" altLang="ja-JP" dirty="0" smtClean="0"/>
              <a:t>1</a:t>
            </a:r>
            <a:r>
              <a:rPr lang="ja-JP" altLang="en-US" dirty="0" smtClean="0"/>
              <a:t>～</a:t>
            </a:r>
            <a:r>
              <a:rPr lang="en-US" altLang="ja-JP" dirty="0" smtClean="0"/>
              <a:t>6</a:t>
            </a:r>
            <a:r>
              <a:rPr lang="ja-JP" altLang="en-US" dirty="0" smtClean="0"/>
              <a:t>の</a:t>
            </a:r>
            <a:r>
              <a:rPr lang="en-US" altLang="ja-JP" dirty="0" smtClean="0"/>
              <a:t>slumping</a:t>
            </a:r>
            <a:endParaRPr kumimoji="1" lang="ja-JP" altLang="en-US" dirty="0"/>
          </a:p>
        </p:txBody>
      </p:sp>
      <p:sp>
        <p:nvSpPr>
          <p:cNvPr id="9" name="テキスト ボックス 8"/>
          <p:cNvSpPr txBox="1"/>
          <p:nvPr/>
        </p:nvSpPr>
        <p:spPr>
          <a:xfrm>
            <a:off x="4614734" y="1983322"/>
            <a:ext cx="678873" cy="369332"/>
          </a:xfrm>
          <a:prstGeom prst="rect">
            <a:avLst/>
          </a:prstGeom>
          <a:noFill/>
        </p:spPr>
        <p:txBody>
          <a:bodyPr wrap="square" rtlCol="0">
            <a:spAutoFit/>
          </a:bodyPr>
          <a:lstStyle/>
          <a:p>
            <a:r>
              <a:rPr lang="en-US" altLang="ja-JP" dirty="0" smtClean="0">
                <a:solidFill>
                  <a:srgbClr val="FF0000"/>
                </a:solidFill>
              </a:rPr>
              <a:t>UO2</a:t>
            </a:r>
            <a:endParaRPr kumimoji="1" lang="ja-JP" altLang="en-US" dirty="0">
              <a:solidFill>
                <a:srgbClr val="FF0000"/>
              </a:solidFill>
            </a:endParaRPr>
          </a:p>
        </p:txBody>
      </p:sp>
      <p:cxnSp>
        <p:nvCxnSpPr>
          <p:cNvPr id="12" name="直線矢印コネクタ 11"/>
          <p:cNvCxnSpPr/>
          <p:nvPr/>
        </p:nvCxnSpPr>
        <p:spPr>
          <a:xfrm>
            <a:off x="2447636" y="1364148"/>
            <a:ext cx="485079" cy="4277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4244109" y="680872"/>
            <a:ext cx="512618" cy="566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上矢印 14"/>
          <p:cNvSpPr/>
          <p:nvPr/>
        </p:nvSpPr>
        <p:spPr>
          <a:xfrm>
            <a:off x="1662683" y="6114473"/>
            <a:ext cx="258341" cy="24938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上矢印 15"/>
          <p:cNvSpPr/>
          <p:nvPr/>
        </p:nvSpPr>
        <p:spPr>
          <a:xfrm>
            <a:off x="2646218" y="6114472"/>
            <a:ext cx="258341" cy="24938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上矢印 16"/>
          <p:cNvSpPr/>
          <p:nvPr/>
        </p:nvSpPr>
        <p:spPr>
          <a:xfrm>
            <a:off x="3368517" y="6114472"/>
            <a:ext cx="258341" cy="24938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上矢印 17"/>
          <p:cNvSpPr/>
          <p:nvPr/>
        </p:nvSpPr>
        <p:spPr>
          <a:xfrm>
            <a:off x="4090676" y="6142180"/>
            <a:ext cx="258341" cy="24938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上矢印 18"/>
          <p:cNvSpPr/>
          <p:nvPr/>
        </p:nvSpPr>
        <p:spPr>
          <a:xfrm>
            <a:off x="4756727" y="6142179"/>
            <a:ext cx="258341" cy="24938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上矢印 19"/>
          <p:cNvSpPr/>
          <p:nvPr/>
        </p:nvSpPr>
        <p:spPr>
          <a:xfrm>
            <a:off x="5164437" y="6142178"/>
            <a:ext cx="258341" cy="24938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3862749" y="500885"/>
            <a:ext cx="3284811" cy="369332"/>
          </a:xfrm>
          <a:prstGeom prst="rect">
            <a:avLst/>
          </a:prstGeom>
          <a:noFill/>
        </p:spPr>
        <p:txBody>
          <a:bodyPr wrap="square" rtlCol="0">
            <a:spAutoFit/>
          </a:bodyPr>
          <a:lstStyle/>
          <a:p>
            <a:r>
              <a:rPr lang="en-US" altLang="ja-JP" dirty="0" smtClean="0"/>
              <a:t>RPV</a:t>
            </a:r>
            <a:r>
              <a:rPr lang="ja-JP" altLang="en-US" dirty="0" smtClean="0"/>
              <a:t>圧</a:t>
            </a:r>
            <a:r>
              <a:rPr lang="en-US" altLang="ja-JP" dirty="0" smtClean="0"/>
              <a:t> (measured)</a:t>
            </a:r>
            <a:endParaRPr kumimoji="1" lang="ja-JP" altLang="en-US" dirty="0"/>
          </a:p>
        </p:txBody>
      </p:sp>
      <p:cxnSp>
        <p:nvCxnSpPr>
          <p:cNvPr id="23" name="直線矢印コネクタ 22"/>
          <p:cNvCxnSpPr/>
          <p:nvPr/>
        </p:nvCxnSpPr>
        <p:spPr>
          <a:xfrm>
            <a:off x="4910160" y="2254089"/>
            <a:ext cx="383447" cy="2830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921024" y="3052438"/>
            <a:ext cx="678873" cy="369332"/>
          </a:xfrm>
          <a:prstGeom prst="rect">
            <a:avLst/>
          </a:prstGeom>
          <a:noFill/>
        </p:spPr>
        <p:txBody>
          <a:bodyPr wrap="square" rtlCol="0">
            <a:spAutoFit/>
          </a:bodyPr>
          <a:lstStyle/>
          <a:p>
            <a:r>
              <a:rPr kumimoji="1" lang="en-US" altLang="ja-JP" dirty="0" err="1" smtClean="0">
                <a:solidFill>
                  <a:srgbClr val="0000FF"/>
                </a:solidFill>
              </a:rPr>
              <a:t>Zr</a:t>
            </a:r>
            <a:endParaRPr kumimoji="1" lang="ja-JP" altLang="en-US" dirty="0">
              <a:solidFill>
                <a:srgbClr val="0000FF"/>
              </a:solidFill>
            </a:endParaRPr>
          </a:p>
        </p:txBody>
      </p:sp>
      <p:cxnSp>
        <p:nvCxnSpPr>
          <p:cNvPr id="26" name="直線矢印コネクタ 25"/>
          <p:cNvCxnSpPr/>
          <p:nvPr/>
        </p:nvCxnSpPr>
        <p:spPr>
          <a:xfrm>
            <a:off x="2078182" y="3347303"/>
            <a:ext cx="36946" cy="759915"/>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096585" y="2292523"/>
            <a:ext cx="678873" cy="369332"/>
          </a:xfrm>
          <a:prstGeom prst="rect">
            <a:avLst/>
          </a:prstGeom>
          <a:noFill/>
        </p:spPr>
        <p:txBody>
          <a:bodyPr wrap="square" rtlCol="0">
            <a:spAutoFit/>
          </a:bodyPr>
          <a:lstStyle/>
          <a:p>
            <a:r>
              <a:rPr kumimoji="1" lang="en-US" altLang="ja-JP" dirty="0" smtClean="0">
                <a:solidFill>
                  <a:srgbClr val="0000FF"/>
                </a:solidFill>
              </a:rPr>
              <a:t>SS</a:t>
            </a:r>
            <a:endParaRPr kumimoji="1" lang="ja-JP" altLang="en-US" dirty="0">
              <a:solidFill>
                <a:srgbClr val="0000FF"/>
              </a:solidFill>
            </a:endParaRPr>
          </a:p>
        </p:txBody>
      </p:sp>
      <p:cxnSp>
        <p:nvCxnSpPr>
          <p:cNvPr id="30" name="直線矢印コネクタ 29"/>
          <p:cNvCxnSpPr/>
          <p:nvPr/>
        </p:nvCxnSpPr>
        <p:spPr>
          <a:xfrm>
            <a:off x="3260437" y="2661855"/>
            <a:ext cx="221673" cy="506218"/>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6340554" y="3237104"/>
            <a:ext cx="1011591" cy="369332"/>
          </a:xfrm>
          <a:prstGeom prst="rect">
            <a:avLst/>
          </a:prstGeom>
          <a:noFill/>
        </p:spPr>
        <p:txBody>
          <a:bodyPr wrap="square" rtlCol="0">
            <a:spAutoFit/>
          </a:bodyPr>
          <a:lstStyle/>
          <a:p>
            <a:r>
              <a:rPr kumimoji="1" lang="en-US" altLang="ja-JP" dirty="0" smtClean="0">
                <a:solidFill>
                  <a:srgbClr val="00B050"/>
                </a:solidFill>
              </a:rPr>
              <a:t>ZrO2</a:t>
            </a:r>
            <a:endParaRPr kumimoji="1" lang="ja-JP" altLang="en-US" dirty="0">
              <a:solidFill>
                <a:srgbClr val="00B050"/>
              </a:solidFill>
            </a:endParaRPr>
          </a:p>
        </p:txBody>
      </p:sp>
      <p:cxnSp>
        <p:nvCxnSpPr>
          <p:cNvPr id="35" name="直線矢印コネクタ 34"/>
          <p:cNvCxnSpPr>
            <a:stCxn id="34" idx="1"/>
          </p:cNvCxnSpPr>
          <p:nvPr/>
        </p:nvCxnSpPr>
        <p:spPr>
          <a:xfrm flipH="1">
            <a:off x="6114474" y="3421770"/>
            <a:ext cx="226080" cy="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8774959" y="5435871"/>
            <a:ext cx="3333913" cy="1200329"/>
          </a:xfrm>
          <a:prstGeom prst="rect">
            <a:avLst/>
          </a:prstGeom>
          <a:noFill/>
        </p:spPr>
        <p:txBody>
          <a:bodyPr wrap="square" rtlCol="0">
            <a:spAutoFit/>
          </a:bodyPr>
          <a:lstStyle/>
          <a:p>
            <a:r>
              <a:rPr kumimoji="1" lang="ja-JP" altLang="en-US" dirty="0" smtClean="0">
                <a:solidFill>
                  <a:srgbClr val="0000CC"/>
                </a:solidFill>
                <a:latin typeface="ＭＳ ゴシック" panose="020B0609070205080204" pitchFamily="49" charset="-128"/>
                <a:ea typeface="ＭＳ ゴシック" panose="020B0609070205080204" pitchFamily="49" charset="-128"/>
              </a:rPr>
              <a:t>解析結果に見られる溶融金属（特に</a:t>
            </a:r>
            <a:r>
              <a:rPr kumimoji="1" lang="en-US" altLang="ja-JP" dirty="0" err="1" smtClean="0">
                <a:solidFill>
                  <a:srgbClr val="0000CC"/>
                </a:solidFill>
                <a:latin typeface="ＭＳ ゴシック" panose="020B0609070205080204" pitchFamily="49" charset="-128"/>
                <a:ea typeface="ＭＳ ゴシック" panose="020B0609070205080204" pitchFamily="49" charset="-128"/>
              </a:rPr>
              <a:t>Zr</a:t>
            </a:r>
            <a:r>
              <a:rPr kumimoji="1" lang="ja-JP" altLang="en-US" dirty="0" smtClean="0">
                <a:solidFill>
                  <a:srgbClr val="0000CC"/>
                </a:solidFill>
                <a:latin typeface="ＭＳ ゴシック" panose="020B0609070205080204" pitchFamily="49" charset="-128"/>
                <a:ea typeface="ＭＳ ゴシック" panose="020B0609070205080204" pitchFamily="49" charset="-128"/>
              </a:rPr>
              <a:t>）の先行流出については実現象との整合性を慎重に見極める必要がある</a:t>
            </a:r>
            <a:endParaRPr kumimoji="1" lang="ja-JP" altLang="en-US" dirty="0">
              <a:solidFill>
                <a:srgbClr val="0000CC"/>
              </a:solidFill>
              <a:latin typeface="ＭＳ ゴシック" panose="020B0609070205080204" pitchFamily="49" charset="-128"/>
              <a:ea typeface="ＭＳ ゴシック" panose="020B0609070205080204" pitchFamily="49" charset="-128"/>
            </a:endParaRPr>
          </a:p>
        </p:txBody>
      </p:sp>
      <p:sp>
        <p:nvSpPr>
          <p:cNvPr id="24" name="テキスト ボックス 23"/>
          <p:cNvSpPr txBox="1"/>
          <p:nvPr/>
        </p:nvSpPr>
        <p:spPr>
          <a:xfrm>
            <a:off x="8446102" y="304800"/>
            <a:ext cx="3690588" cy="2031325"/>
          </a:xfrm>
          <a:prstGeom prst="rect">
            <a:avLst/>
          </a:prstGeom>
          <a:noFill/>
        </p:spPr>
        <p:txBody>
          <a:bodyPr wrap="square" rtlCol="0">
            <a:spAutoFit/>
          </a:bodyPr>
          <a:lstStyle/>
          <a:p>
            <a:r>
              <a:rPr kumimoji="1" lang="ja-JP" altLang="en-US" dirty="0" smtClean="0">
                <a:solidFill>
                  <a:srgbClr val="0000CC"/>
                </a:solidFill>
                <a:latin typeface="ＭＳ ゴシック" panose="020B0609070205080204" pitchFamily="49" charset="-128"/>
                <a:ea typeface="ＭＳ ゴシック" panose="020B0609070205080204" pitchFamily="49" charset="-128"/>
              </a:rPr>
              <a:t>本解析では</a:t>
            </a:r>
            <a:r>
              <a:rPr kumimoji="1" lang="en-US" altLang="ja-JP" dirty="0" smtClean="0">
                <a:solidFill>
                  <a:srgbClr val="0000CC"/>
                </a:solidFill>
                <a:latin typeface="ＭＳ ゴシック" panose="020B0609070205080204" pitchFamily="49" charset="-128"/>
                <a:ea typeface="ＭＳ ゴシック" panose="020B0609070205080204" pitchFamily="49" charset="-128"/>
              </a:rPr>
              <a:t>ring1</a:t>
            </a:r>
            <a:r>
              <a:rPr kumimoji="1" lang="ja-JP" altLang="en-US" dirty="0" smtClean="0">
                <a:solidFill>
                  <a:srgbClr val="0000CC"/>
                </a:solidFill>
                <a:latin typeface="ＭＳ ゴシック" panose="020B0609070205080204" pitchFamily="49" charset="-128"/>
                <a:ea typeface="ＭＳ ゴシック" panose="020B0609070205080204" pitchFamily="49" charset="-128"/>
              </a:rPr>
              <a:t>から</a:t>
            </a:r>
            <a:r>
              <a:rPr kumimoji="1" lang="en-US" altLang="ja-JP" dirty="0" smtClean="0">
                <a:solidFill>
                  <a:srgbClr val="0000CC"/>
                </a:solidFill>
                <a:latin typeface="ＭＳ ゴシック" panose="020B0609070205080204" pitchFamily="49" charset="-128"/>
                <a:ea typeface="ＭＳ ゴシック" panose="020B0609070205080204" pitchFamily="49" charset="-128"/>
              </a:rPr>
              <a:t>ring7</a:t>
            </a:r>
            <a:r>
              <a:rPr kumimoji="1" lang="ja-JP" altLang="en-US" dirty="0" smtClean="0">
                <a:solidFill>
                  <a:srgbClr val="0000CC"/>
                </a:solidFill>
                <a:latin typeface="ＭＳ ゴシック" panose="020B0609070205080204" pitchFamily="49" charset="-128"/>
                <a:ea typeface="ＭＳ ゴシック" panose="020B0609070205080204" pitchFamily="49" charset="-128"/>
              </a:rPr>
              <a:t>に炉心を分割（</a:t>
            </a:r>
            <a:r>
              <a:rPr kumimoji="1" lang="en-US" altLang="ja-JP" dirty="0" smtClean="0">
                <a:solidFill>
                  <a:srgbClr val="0000CC"/>
                </a:solidFill>
                <a:latin typeface="ＭＳ ゴシック" panose="020B0609070205080204" pitchFamily="49" charset="-128"/>
                <a:ea typeface="ＭＳ ゴシック" panose="020B0609070205080204" pitchFamily="49" charset="-128"/>
              </a:rPr>
              <a:t>SA</a:t>
            </a:r>
            <a:r>
              <a:rPr kumimoji="1" lang="ja-JP" altLang="en-US" dirty="0" smtClean="0">
                <a:solidFill>
                  <a:srgbClr val="0000CC"/>
                </a:solidFill>
                <a:latin typeface="ＭＳ ゴシック" panose="020B0609070205080204" pitchFamily="49" charset="-128"/>
                <a:ea typeface="ＭＳ ゴシック" panose="020B0609070205080204" pitchFamily="49" charset="-128"/>
              </a:rPr>
              <a:t>数はほぼ等しい）し、</a:t>
            </a:r>
            <a:r>
              <a:rPr kumimoji="1" lang="en-US" altLang="ja-JP" dirty="0" smtClean="0">
                <a:solidFill>
                  <a:srgbClr val="0000CC"/>
                </a:solidFill>
                <a:latin typeface="ＭＳ ゴシック" panose="020B0609070205080204" pitchFamily="49" charset="-128"/>
                <a:ea typeface="ＭＳ ゴシック" panose="020B0609070205080204" pitchFamily="49" charset="-128"/>
              </a:rPr>
              <a:t>Ring 6</a:t>
            </a:r>
            <a:r>
              <a:rPr kumimoji="1" lang="ja-JP" altLang="en-US" dirty="0" err="1" smtClean="0">
                <a:solidFill>
                  <a:srgbClr val="0000CC"/>
                </a:solidFill>
                <a:latin typeface="ＭＳ ゴシック" panose="020B0609070205080204" pitchFamily="49" charset="-128"/>
                <a:ea typeface="ＭＳ ゴシック" panose="020B0609070205080204" pitchFamily="49" charset="-128"/>
              </a:rPr>
              <a:t>までを</a:t>
            </a:r>
            <a:r>
              <a:rPr kumimoji="1" lang="en-US" altLang="ja-JP" dirty="0" smtClean="0">
                <a:solidFill>
                  <a:srgbClr val="0000CC"/>
                </a:solidFill>
                <a:latin typeface="ＭＳ ゴシック" panose="020B0609070205080204" pitchFamily="49" charset="-128"/>
                <a:ea typeface="ＭＳ ゴシック" panose="020B0609070205080204" pitchFamily="49" charset="-128"/>
              </a:rPr>
              <a:t>1</a:t>
            </a:r>
            <a:r>
              <a:rPr kumimoji="1" lang="ja-JP" altLang="en-US" dirty="0" smtClean="0">
                <a:solidFill>
                  <a:srgbClr val="0000CC"/>
                </a:solidFill>
                <a:latin typeface="ＭＳ ゴシック" panose="020B0609070205080204" pitchFamily="49" charset="-128"/>
                <a:ea typeface="ＭＳ ゴシック" panose="020B0609070205080204" pitchFamily="49" charset="-128"/>
              </a:rPr>
              <a:t>時間弱の間に次々に下部プレナムに落としたが、解析結果の物質の落下履歴はこのランピングの影響が大きいので注意を要する。</a:t>
            </a:r>
            <a:endParaRPr kumimoji="1" lang="ja-JP" altLang="en-US" dirty="0">
              <a:solidFill>
                <a:srgbClr val="0000CC"/>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73244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04800" y="894590"/>
            <a:ext cx="11499273" cy="5606221"/>
          </a:xfrm>
          <a:prstGeom prst="rect">
            <a:avLst/>
          </a:prstGeom>
        </p:spPr>
      </p:pic>
      <p:sp>
        <p:nvSpPr>
          <p:cNvPr id="3" name="テキスト ボックス 2"/>
          <p:cNvSpPr txBox="1"/>
          <p:nvPr/>
        </p:nvSpPr>
        <p:spPr>
          <a:xfrm>
            <a:off x="3114109" y="149553"/>
            <a:ext cx="4380475" cy="369332"/>
          </a:xfrm>
          <a:prstGeom prst="rect">
            <a:avLst/>
          </a:prstGeom>
          <a:noFill/>
        </p:spPr>
        <p:txBody>
          <a:bodyPr wrap="square" rtlCol="0">
            <a:spAutoFit/>
          </a:bodyPr>
          <a:lstStyle/>
          <a:p>
            <a:pPr algn="ct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炉心エネルギーの変化</a:t>
            </a:r>
            <a:endPar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4" name="テキスト ボックス 3"/>
          <p:cNvSpPr txBox="1"/>
          <p:nvPr/>
        </p:nvSpPr>
        <p:spPr>
          <a:xfrm>
            <a:off x="2222801" y="709924"/>
            <a:ext cx="6690290" cy="369332"/>
          </a:xfrm>
          <a:prstGeom prst="rect">
            <a:avLst/>
          </a:prstGeom>
          <a:noFill/>
        </p:spPr>
        <p:txBody>
          <a:bodyPr wrap="square" rtlCol="0">
            <a:spAutoFit/>
          </a:bodyPr>
          <a:lstStyle/>
          <a:p>
            <a:pPr algn="ct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炉心エネルギー最大値は約</a:t>
            </a:r>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110GJ</a:t>
            </a: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（平均温度約</a:t>
            </a:r>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2100K)</a:t>
            </a:r>
            <a:endPar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endParaRPr>
          </a:p>
        </p:txBody>
      </p:sp>
      <p:cxnSp>
        <p:nvCxnSpPr>
          <p:cNvPr id="6" name="直線矢印コネクタ 5"/>
          <p:cNvCxnSpPr/>
          <p:nvPr/>
        </p:nvCxnSpPr>
        <p:spPr>
          <a:xfrm flipH="1">
            <a:off x="4285673" y="1071418"/>
            <a:ext cx="397163" cy="369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281729" y="5571108"/>
            <a:ext cx="5235926" cy="369332"/>
          </a:xfrm>
          <a:prstGeom prst="rect">
            <a:avLst/>
          </a:prstGeom>
          <a:noFill/>
        </p:spPr>
        <p:txBody>
          <a:bodyPr wrap="square" rtlCol="0">
            <a:spAutoFit/>
          </a:bodyPr>
          <a:lstStyle/>
          <a:p>
            <a:pPr algn="ct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第二ピーク終了時に</a:t>
            </a:r>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Ring1</a:t>
            </a: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a:t>
            </a:r>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6</a:t>
            </a: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はクエンチ</a:t>
            </a:r>
          </a:p>
        </p:txBody>
      </p:sp>
      <p:sp>
        <p:nvSpPr>
          <p:cNvPr id="8" name="テキスト ボックス 7"/>
          <p:cNvSpPr txBox="1"/>
          <p:nvPr/>
        </p:nvSpPr>
        <p:spPr>
          <a:xfrm>
            <a:off x="7494584" y="5294109"/>
            <a:ext cx="4170943" cy="646331"/>
          </a:xfrm>
          <a:prstGeom prst="rect">
            <a:avLst/>
          </a:prstGeom>
          <a:noFill/>
        </p:spPr>
        <p:txBody>
          <a:bodyPr wrap="square" rtlCol="0">
            <a:spAutoFit/>
          </a:bodyPr>
          <a:lstStyle/>
          <a:p>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Slumping</a:t>
            </a: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後の「炉心エネルギー（</a:t>
            </a:r>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UNODT)</a:t>
            </a: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」の意味については調査中</a:t>
            </a:r>
          </a:p>
        </p:txBody>
      </p:sp>
    </p:spTree>
    <p:extLst>
      <p:ext uri="{BB962C8B-B14F-4D97-AF65-F5344CB8AC3E}">
        <p14:creationId xmlns:p14="http://schemas.microsoft.com/office/powerpoint/2010/main" val="2560315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stretch>
            <a:fillRect/>
          </a:stretch>
        </p:blipFill>
        <p:spPr>
          <a:xfrm>
            <a:off x="652060" y="2609622"/>
            <a:ext cx="10708668" cy="4247799"/>
          </a:xfrm>
          <a:prstGeom prst="rect">
            <a:avLst/>
          </a:prstGeom>
        </p:spPr>
      </p:pic>
      <p:cxnSp>
        <p:nvCxnSpPr>
          <p:cNvPr id="4" name="直線矢印コネクタ 3"/>
          <p:cNvCxnSpPr/>
          <p:nvPr/>
        </p:nvCxnSpPr>
        <p:spPr>
          <a:xfrm flipH="1" flipV="1">
            <a:off x="6954982" y="3131355"/>
            <a:ext cx="665019" cy="239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rot="16200000">
            <a:off x="-1180956" y="4508534"/>
            <a:ext cx="3327348" cy="369332"/>
          </a:xfrm>
          <a:prstGeom prst="rect">
            <a:avLst/>
          </a:prstGeom>
          <a:noFill/>
        </p:spPr>
        <p:txBody>
          <a:bodyPr wrap="square" rtlCol="0">
            <a:spAutoFit/>
          </a:bodyPr>
          <a:lstStyle/>
          <a:p>
            <a:r>
              <a:rPr kumimoji="1" lang="ja-JP" altLang="en-US" dirty="0" smtClean="0">
                <a:solidFill>
                  <a:srgbClr val="00B050"/>
                </a:solidFill>
                <a:latin typeface="ＭＳ ゴシック" panose="020B0609070205080204" pitchFamily="49" charset="-128"/>
                <a:ea typeface="ＭＳ ゴシック" panose="020B0609070205080204" pitchFamily="49" charset="-128"/>
              </a:rPr>
              <a:t>下部プレナムデブリ温度（</a:t>
            </a:r>
            <a:r>
              <a:rPr kumimoji="1" lang="en-US" altLang="ja-JP" dirty="0" smtClean="0">
                <a:solidFill>
                  <a:srgbClr val="00B050"/>
                </a:solidFill>
                <a:latin typeface="ＭＳ ゴシック" panose="020B0609070205080204" pitchFamily="49" charset="-128"/>
                <a:ea typeface="ＭＳ ゴシック" panose="020B0609070205080204" pitchFamily="49" charset="-128"/>
              </a:rPr>
              <a:t>K</a:t>
            </a:r>
            <a:r>
              <a:rPr kumimoji="1" lang="ja-JP" altLang="en-US" dirty="0" smtClean="0">
                <a:solidFill>
                  <a:srgbClr val="00B050"/>
                </a:solidFill>
                <a:latin typeface="ＭＳ ゴシック" panose="020B0609070205080204" pitchFamily="49" charset="-128"/>
                <a:ea typeface="ＭＳ ゴシック" panose="020B0609070205080204" pitchFamily="49" charset="-128"/>
              </a:rPr>
              <a:t>）</a:t>
            </a:r>
            <a:endParaRPr kumimoji="1" lang="ja-JP" altLang="en-US" dirty="0">
              <a:solidFill>
                <a:srgbClr val="00B050"/>
              </a:solidFill>
              <a:latin typeface="ＭＳ ゴシック" panose="020B0609070205080204" pitchFamily="49" charset="-128"/>
              <a:ea typeface="ＭＳ ゴシック" panose="020B0609070205080204" pitchFamily="49" charset="-128"/>
            </a:endParaRPr>
          </a:p>
        </p:txBody>
      </p:sp>
      <p:cxnSp>
        <p:nvCxnSpPr>
          <p:cNvPr id="8" name="直線矢印コネクタ 7"/>
          <p:cNvCxnSpPr/>
          <p:nvPr/>
        </p:nvCxnSpPr>
        <p:spPr>
          <a:xfrm flipH="1" flipV="1">
            <a:off x="4553529" y="4618255"/>
            <a:ext cx="360216" cy="1154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6542102" y="5772763"/>
            <a:ext cx="3054479" cy="646331"/>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下部プレナム移行デブリは短時間でクエンチ</a:t>
            </a:r>
            <a:endParaRPr kumimoji="1" lang="ja-JP" altLang="en-US" dirty="0">
              <a:latin typeface="ＭＳ ゴシック" panose="020B0609070205080204" pitchFamily="49" charset="-128"/>
              <a:ea typeface="ＭＳ ゴシック" panose="020B0609070205080204" pitchFamily="49" charset="-128"/>
            </a:endParaRPr>
          </a:p>
        </p:txBody>
      </p:sp>
      <p:sp>
        <p:nvSpPr>
          <p:cNvPr id="13" name="テキスト ボックス 12"/>
          <p:cNvSpPr txBox="1"/>
          <p:nvPr/>
        </p:nvSpPr>
        <p:spPr>
          <a:xfrm>
            <a:off x="7620001" y="3276546"/>
            <a:ext cx="3713018" cy="369332"/>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下部プレナムデブリ質量（</a:t>
            </a:r>
            <a:r>
              <a:rPr kumimoji="1" lang="en-US" altLang="ja-JP" dirty="0" smtClean="0">
                <a:latin typeface="ＭＳ ゴシック" panose="020B0609070205080204" pitchFamily="49" charset="-128"/>
                <a:ea typeface="ＭＳ ゴシック" panose="020B0609070205080204" pitchFamily="49" charset="-128"/>
              </a:rPr>
              <a:t>kg</a:t>
            </a:r>
            <a:r>
              <a:rPr kumimoji="1" lang="ja-JP" altLang="en-US" dirty="0" smtClean="0">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p:txBody>
      </p:sp>
      <p:pic>
        <p:nvPicPr>
          <p:cNvPr id="19" name="図 18"/>
          <p:cNvPicPr>
            <a:picLocks noChangeAspect="1"/>
          </p:cNvPicPr>
          <p:nvPr/>
        </p:nvPicPr>
        <p:blipFill>
          <a:blip r:embed="rId3"/>
          <a:stretch>
            <a:fillRect/>
          </a:stretch>
        </p:blipFill>
        <p:spPr>
          <a:xfrm>
            <a:off x="923635" y="122774"/>
            <a:ext cx="9596583" cy="1982101"/>
          </a:xfrm>
          <a:prstGeom prst="rect">
            <a:avLst/>
          </a:prstGeom>
        </p:spPr>
      </p:pic>
      <p:sp>
        <p:nvSpPr>
          <p:cNvPr id="20" name="テキスト ボックス 19"/>
          <p:cNvSpPr txBox="1"/>
          <p:nvPr/>
        </p:nvSpPr>
        <p:spPr>
          <a:xfrm>
            <a:off x="5443553" y="309934"/>
            <a:ext cx="2903138" cy="369332"/>
          </a:xfrm>
          <a:prstGeom prst="rect">
            <a:avLst/>
          </a:prstGeom>
          <a:noFill/>
        </p:spPr>
        <p:txBody>
          <a:bodyPr wrap="square" rtlCol="0">
            <a:spAutoFit/>
          </a:bodyPr>
          <a:lstStyle/>
          <a:p>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RPV pressure (measured)</a:t>
            </a:r>
            <a:endParaRPr kumimoji="1" lang="ja-JP" altLang="en-US"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21" name="テキスト ボックス 20"/>
          <p:cNvSpPr txBox="1"/>
          <p:nvPr/>
        </p:nvSpPr>
        <p:spPr>
          <a:xfrm>
            <a:off x="5153891" y="2210418"/>
            <a:ext cx="3081964" cy="923330"/>
          </a:xfrm>
          <a:prstGeom prst="rect">
            <a:avLst/>
          </a:prstGeom>
          <a:noFill/>
        </p:spPr>
        <p:txBody>
          <a:bodyPr wrap="square" rtlCol="0">
            <a:spAutoFit/>
          </a:bodyPr>
          <a:lstStyle/>
          <a:p>
            <a:r>
              <a:rPr kumimoji="1" lang="en-US" altLang="ja-JP" dirty="0" smtClean="0">
                <a:latin typeface="ＭＳ ゴシック" panose="020B0609070205080204" pitchFamily="49" charset="-128"/>
                <a:ea typeface="ＭＳ ゴシック" panose="020B0609070205080204" pitchFamily="49" charset="-128"/>
              </a:rPr>
              <a:t>SRV</a:t>
            </a:r>
            <a:r>
              <a:rPr kumimoji="1" lang="ja-JP" altLang="en-US" dirty="0" smtClean="0">
                <a:latin typeface="ＭＳ ゴシック" panose="020B0609070205080204" pitchFamily="49" charset="-128"/>
                <a:ea typeface="ＭＳ ゴシック" panose="020B0609070205080204" pitchFamily="49" charset="-128"/>
              </a:rPr>
              <a:t>閉の間は下部プレナム移行デブリも昇温しやすいように思われる</a:t>
            </a:r>
            <a:endParaRPr kumimoji="1" lang="ja-JP" altLang="en-US" dirty="0">
              <a:latin typeface="ＭＳ ゴシック" panose="020B0609070205080204" pitchFamily="49" charset="-128"/>
              <a:ea typeface="ＭＳ ゴシック" panose="020B0609070205080204" pitchFamily="49" charset="-128"/>
            </a:endParaRPr>
          </a:p>
        </p:txBody>
      </p:sp>
      <p:sp>
        <p:nvSpPr>
          <p:cNvPr id="22" name="テキスト ボックス 21"/>
          <p:cNvSpPr txBox="1"/>
          <p:nvPr/>
        </p:nvSpPr>
        <p:spPr>
          <a:xfrm>
            <a:off x="5167746" y="5740497"/>
            <a:ext cx="1440872" cy="369332"/>
          </a:xfrm>
          <a:prstGeom prst="rect">
            <a:avLst/>
          </a:prstGeom>
          <a:noFill/>
        </p:spPr>
        <p:txBody>
          <a:bodyPr wrap="square" rtlCol="0">
            <a:spAutoFit/>
          </a:bodyPr>
          <a:lstStyle/>
          <a:p>
            <a:r>
              <a:rPr kumimoji="1" lang="en-US" altLang="ja-JP" dirty="0" smtClean="0">
                <a:latin typeface="ＭＳ ゴシック" panose="020B0609070205080204" pitchFamily="49" charset="-128"/>
                <a:ea typeface="ＭＳ ゴシック" panose="020B0609070205080204" pitchFamily="49" charset="-128"/>
              </a:rPr>
              <a:t>700-900K</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10571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535714" y="1978441"/>
            <a:ext cx="6617277" cy="3173592"/>
          </a:xfrm>
          <a:prstGeom prst="rect">
            <a:avLst/>
          </a:prstGeom>
        </p:spPr>
      </p:pic>
      <p:pic>
        <p:nvPicPr>
          <p:cNvPr id="2" name="図 1"/>
          <p:cNvPicPr>
            <a:picLocks noChangeAspect="1"/>
          </p:cNvPicPr>
          <p:nvPr/>
        </p:nvPicPr>
        <p:blipFill>
          <a:blip r:embed="rId3"/>
          <a:stretch>
            <a:fillRect/>
          </a:stretch>
        </p:blipFill>
        <p:spPr>
          <a:xfrm>
            <a:off x="6268145" y="1913741"/>
            <a:ext cx="5683710" cy="3302992"/>
          </a:xfrm>
          <a:prstGeom prst="rect">
            <a:avLst/>
          </a:prstGeom>
        </p:spPr>
      </p:pic>
      <p:sp>
        <p:nvSpPr>
          <p:cNvPr id="4" name="テキスト ボックス 3"/>
          <p:cNvSpPr txBox="1"/>
          <p:nvPr/>
        </p:nvSpPr>
        <p:spPr>
          <a:xfrm>
            <a:off x="4558149" y="5714711"/>
            <a:ext cx="1059638" cy="369332"/>
          </a:xfrm>
          <a:prstGeom prst="rect">
            <a:avLst/>
          </a:prstGeom>
          <a:noFill/>
        </p:spPr>
        <p:txBody>
          <a:bodyPr wrap="square" rtlCol="0">
            <a:spAutoFit/>
          </a:bodyPr>
          <a:lstStyle/>
          <a:p>
            <a:r>
              <a:rPr kumimoji="1" lang="en-US" altLang="ja-JP" dirty="0" smtClean="0">
                <a:latin typeface="ＭＳ ゴシック" panose="020B0609070205080204" pitchFamily="49" charset="-128"/>
                <a:ea typeface="ＭＳ ゴシック" panose="020B0609070205080204" pitchFamily="49" charset="-128"/>
              </a:rPr>
              <a:t>2100K</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3199396" y="4184956"/>
            <a:ext cx="1560946" cy="369332"/>
          </a:xfrm>
          <a:prstGeom prst="rect">
            <a:avLst/>
          </a:prstGeom>
          <a:noFill/>
        </p:spPr>
        <p:txBody>
          <a:bodyPr wrap="square" rtlCol="0">
            <a:spAutoFit/>
          </a:bodyPr>
          <a:lstStyle/>
          <a:p>
            <a:r>
              <a:rPr kumimoji="1" lang="en-US" altLang="ja-JP" dirty="0" smtClean="0">
                <a:latin typeface="ＭＳ ゴシック" panose="020B0609070205080204" pitchFamily="49" charset="-128"/>
                <a:ea typeface="ＭＳ ゴシック" panose="020B0609070205080204" pitchFamily="49" charset="-128"/>
              </a:rPr>
              <a:t>Slumping</a:t>
            </a:r>
            <a:r>
              <a:rPr kumimoji="1" lang="ja-JP" altLang="en-US" dirty="0" smtClean="0">
                <a:latin typeface="ＭＳ ゴシック" panose="020B0609070205080204" pitchFamily="49" charset="-128"/>
                <a:ea typeface="ＭＳ ゴシック" panose="020B0609070205080204" pitchFamily="49" charset="-128"/>
              </a:rPr>
              <a:t>後</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7" name="直線矢印コネクタ 6"/>
          <p:cNvCxnSpPr/>
          <p:nvPr/>
        </p:nvCxnSpPr>
        <p:spPr>
          <a:xfrm flipV="1">
            <a:off x="4876804" y="2549237"/>
            <a:ext cx="0" cy="2983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V="1">
            <a:off x="212440" y="2225965"/>
            <a:ext cx="4544291" cy="9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1135819" y="4191343"/>
            <a:ext cx="1087868" cy="9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080658" y="1856633"/>
            <a:ext cx="1059638" cy="369332"/>
          </a:xfrm>
          <a:prstGeom prst="rect">
            <a:avLst/>
          </a:prstGeom>
          <a:noFill/>
        </p:spPr>
        <p:txBody>
          <a:bodyPr wrap="square" rtlCol="0">
            <a:spAutoFit/>
          </a:bodyPr>
          <a:lstStyle/>
          <a:p>
            <a:r>
              <a:rPr kumimoji="1" lang="en-US" altLang="ja-JP" dirty="0" smtClean="0">
                <a:latin typeface="ＭＳ ゴシック" panose="020B0609070205080204" pitchFamily="49" charset="-128"/>
                <a:ea typeface="ＭＳ ゴシック" panose="020B0609070205080204" pitchFamily="49" charset="-128"/>
              </a:rPr>
              <a:t>110GJ</a:t>
            </a:r>
            <a:endParaRPr kumimoji="1" lang="ja-JP" altLang="en-US" dirty="0">
              <a:latin typeface="ＭＳ ゴシック" panose="020B0609070205080204" pitchFamily="49" charset="-128"/>
              <a:ea typeface="ＭＳ ゴシック" panose="020B0609070205080204" pitchFamily="49" charset="-128"/>
            </a:endParaRPr>
          </a:p>
        </p:txBody>
      </p:sp>
      <p:sp>
        <p:nvSpPr>
          <p:cNvPr id="16" name="テキスト ボックス 15"/>
          <p:cNvSpPr txBox="1"/>
          <p:nvPr/>
        </p:nvSpPr>
        <p:spPr>
          <a:xfrm>
            <a:off x="1537857" y="3856243"/>
            <a:ext cx="734292" cy="369332"/>
          </a:xfrm>
          <a:prstGeom prst="rect">
            <a:avLst/>
          </a:prstGeom>
          <a:noFill/>
        </p:spPr>
        <p:txBody>
          <a:bodyPr wrap="square" rtlCol="0">
            <a:spAutoFit/>
          </a:bodyPr>
          <a:lstStyle/>
          <a:p>
            <a:r>
              <a:rPr kumimoji="1" lang="en-US" altLang="ja-JP" dirty="0" smtClean="0">
                <a:latin typeface="ＭＳ ゴシック" panose="020B0609070205080204" pitchFamily="49" charset="-128"/>
                <a:ea typeface="ＭＳ ゴシック" panose="020B0609070205080204" pitchFamily="49" charset="-128"/>
              </a:rPr>
              <a:t>0GJ</a:t>
            </a:r>
            <a:endParaRPr kumimoji="1" lang="ja-JP" altLang="en-US" dirty="0">
              <a:latin typeface="ＭＳ ゴシック" panose="020B0609070205080204" pitchFamily="49" charset="-128"/>
              <a:ea typeface="ＭＳ ゴシック" panose="020B0609070205080204" pitchFamily="49" charset="-128"/>
            </a:endParaRPr>
          </a:p>
        </p:txBody>
      </p:sp>
      <p:sp>
        <p:nvSpPr>
          <p:cNvPr id="17" name="テキスト ボックス 16"/>
          <p:cNvSpPr txBox="1"/>
          <p:nvPr/>
        </p:nvSpPr>
        <p:spPr>
          <a:xfrm>
            <a:off x="2008910" y="5593221"/>
            <a:ext cx="1059638" cy="369332"/>
          </a:xfrm>
          <a:prstGeom prst="rect">
            <a:avLst/>
          </a:prstGeom>
          <a:noFill/>
        </p:spPr>
        <p:txBody>
          <a:bodyPr wrap="square" rtlCol="0">
            <a:spAutoFit/>
          </a:bodyPr>
          <a:lstStyle/>
          <a:p>
            <a:r>
              <a:rPr lang="en-US" altLang="ja-JP" dirty="0" smtClean="0">
                <a:latin typeface="ＭＳ ゴシック" panose="020B0609070205080204" pitchFamily="49" charset="-128"/>
                <a:ea typeface="ＭＳ ゴシック" panose="020B0609070205080204" pitchFamily="49" charset="-128"/>
              </a:rPr>
              <a:t>77</a:t>
            </a:r>
            <a:r>
              <a:rPr kumimoji="1" lang="en-US" altLang="ja-JP" dirty="0" smtClean="0">
                <a:latin typeface="ＭＳ ゴシック" panose="020B0609070205080204" pitchFamily="49" charset="-128"/>
                <a:ea typeface="ＭＳ ゴシック" panose="020B0609070205080204" pitchFamily="49" charset="-128"/>
              </a:rPr>
              <a:t>0K</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18" name="直線矢印コネクタ 17"/>
          <p:cNvCxnSpPr/>
          <p:nvPr/>
        </p:nvCxnSpPr>
        <p:spPr>
          <a:xfrm flipV="1">
            <a:off x="2355273" y="4263759"/>
            <a:ext cx="0" cy="12652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504519" y="6026785"/>
            <a:ext cx="1059638" cy="369332"/>
          </a:xfrm>
          <a:prstGeom prst="rect">
            <a:avLst/>
          </a:prstGeom>
          <a:noFill/>
        </p:spPr>
        <p:txBody>
          <a:bodyPr wrap="square" rtlCol="0">
            <a:spAutoFit/>
          </a:bodyPr>
          <a:lstStyle/>
          <a:p>
            <a:r>
              <a:rPr lang="en-US" altLang="ja-JP" dirty="0" smtClean="0">
                <a:latin typeface="ＭＳ ゴシック" panose="020B0609070205080204" pitchFamily="49" charset="-128"/>
                <a:ea typeface="ＭＳ ゴシック" panose="020B0609070205080204" pitchFamily="49" charset="-128"/>
              </a:rPr>
              <a:t>50</a:t>
            </a:r>
            <a:r>
              <a:rPr kumimoji="1" lang="en-US" altLang="ja-JP" dirty="0" smtClean="0">
                <a:latin typeface="ＭＳ ゴシック" panose="020B0609070205080204" pitchFamily="49" charset="-128"/>
                <a:ea typeface="ＭＳ ゴシック" panose="020B0609070205080204" pitchFamily="49" charset="-128"/>
              </a:rPr>
              <a:t>0K</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20" name="直線矢印コネクタ 19"/>
          <p:cNvCxnSpPr/>
          <p:nvPr/>
        </p:nvCxnSpPr>
        <p:spPr>
          <a:xfrm flipV="1">
            <a:off x="1843926" y="4642534"/>
            <a:ext cx="0" cy="12652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1073789" y="4464480"/>
            <a:ext cx="711935" cy="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886695" y="4134806"/>
            <a:ext cx="920340" cy="369332"/>
          </a:xfrm>
          <a:prstGeom prst="rect">
            <a:avLst/>
          </a:prstGeom>
          <a:noFill/>
        </p:spPr>
        <p:txBody>
          <a:bodyPr wrap="square" rtlCol="0">
            <a:spAutoFit/>
          </a:bodyPr>
          <a:lstStyle/>
          <a:p>
            <a:r>
              <a:rPr lang="en-US" altLang="ja-JP" dirty="0" smtClean="0">
                <a:latin typeface="ＭＳ ゴシック" panose="020B0609070205080204" pitchFamily="49" charset="-128"/>
                <a:ea typeface="ＭＳ ゴシック" panose="020B0609070205080204" pitchFamily="49" charset="-128"/>
              </a:rPr>
              <a:t>-15</a:t>
            </a:r>
            <a:r>
              <a:rPr kumimoji="1" lang="en-US" altLang="ja-JP" dirty="0" smtClean="0">
                <a:latin typeface="ＭＳ ゴシック" panose="020B0609070205080204" pitchFamily="49" charset="-128"/>
                <a:ea typeface="ＭＳ ゴシック" panose="020B0609070205080204" pitchFamily="49" charset="-128"/>
              </a:rPr>
              <a:t>GJ</a:t>
            </a:r>
            <a:endParaRPr kumimoji="1" lang="ja-JP" altLang="en-US" dirty="0">
              <a:latin typeface="ＭＳ ゴシック" panose="020B0609070205080204" pitchFamily="49" charset="-128"/>
              <a:ea typeface="ＭＳ ゴシック" panose="020B0609070205080204" pitchFamily="49" charset="-128"/>
            </a:endParaRPr>
          </a:p>
        </p:txBody>
      </p:sp>
      <p:sp>
        <p:nvSpPr>
          <p:cNvPr id="27" name="下矢印 26"/>
          <p:cNvSpPr/>
          <p:nvPr/>
        </p:nvSpPr>
        <p:spPr>
          <a:xfrm rot="2530166">
            <a:off x="3909730" y="3448929"/>
            <a:ext cx="338887" cy="548737"/>
          </a:xfrm>
          <a:prstGeom prst="downArrow">
            <a:avLst>
              <a:gd name="adj1" fmla="val 50000"/>
              <a:gd name="adj2" fmla="val 678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28" name="テキスト ボックス 27"/>
          <p:cNvSpPr txBox="1"/>
          <p:nvPr/>
        </p:nvSpPr>
        <p:spPr>
          <a:xfrm>
            <a:off x="2288341" y="2778909"/>
            <a:ext cx="1560946" cy="369332"/>
          </a:xfrm>
          <a:prstGeom prst="rect">
            <a:avLst/>
          </a:prstGeom>
          <a:noFill/>
        </p:spPr>
        <p:txBody>
          <a:bodyPr wrap="square" rtlCol="0">
            <a:spAutoFit/>
          </a:bodyPr>
          <a:lstStyle/>
          <a:p>
            <a:r>
              <a:rPr kumimoji="1" lang="en-US" altLang="ja-JP" dirty="0" smtClean="0">
                <a:latin typeface="ＭＳ ゴシック" panose="020B0609070205080204" pitchFamily="49" charset="-128"/>
                <a:ea typeface="ＭＳ ゴシック" panose="020B0609070205080204" pitchFamily="49" charset="-128"/>
              </a:rPr>
              <a:t>Slumping</a:t>
            </a:r>
            <a:r>
              <a:rPr lang="ja-JP" altLang="en-US" dirty="0">
                <a:latin typeface="ＭＳ ゴシック" panose="020B0609070205080204" pitchFamily="49" charset="-128"/>
                <a:ea typeface="ＭＳ ゴシック" panose="020B0609070205080204" pitchFamily="49" charset="-128"/>
              </a:rPr>
              <a:t>前</a:t>
            </a:r>
            <a:endParaRPr kumimoji="1" lang="ja-JP" altLang="en-US" dirty="0" smtClean="0">
              <a:latin typeface="ＭＳ ゴシック" panose="020B0609070205080204" pitchFamily="49" charset="-128"/>
              <a:ea typeface="ＭＳ ゴシック" panose="020B0609070205080204" pitchFamily="49" charset="-128"/>
            </a:endParaRPr>
          </a:p>
        </p:txBody>
      </p:sp>
      <p:sp>
        <p:nvSpPr>
          <p:cNvPr id="29" name="テキスト ボックス 28"/>
          <p:cNvSpPr txBox="1"/>
          <p:nvPr/>
        </p:nvSpPr>
        <p:spPr>
          <a:xfrm rot="16200000">
            <a:off x="-1103420" y="3362873"/>
            <a:ext cx="2643148" cy="369332"/>
          </a:xfrm>
          <a:prstGeom prst="rect">
            <a:avLst/>
          </a:prstGeom>
          <a:noFill/>
        </p:spPr>
        <p:txBody>
          <a:bodyPr wrap="square" rtlCol="0">
            <a:spAutoFit/>
          </a:bodyPr>
          <a:lstStyle/>
          <a:p>
            <a:pPr algn="ctr"/>
            <a:r>
              <a:rPr kumimoji="1" lang="ja-JP" altLang="en-US" dirty="0" smtClean="0">
                <a:latin typeface="ＭＳ ゴシック" panose="020B0609070205080204" pitchFamily="49" charset="-128"/>
                <a:ea typeface="ＭＳ ゴシック" panose="020B0609070205080204" pitchFamily="49" charset="-128"/>
              </a:rPr>
              <a:t>炉心エネルギー</a:t>
            </a:r>
            <a:r>
              <a:rPr kumimoji="1" lang="en-US" altLang="ja-JP" dirty="0" smtClean="0">
                <a:latin typeface="ＭＳ ゴシック" panose="020B0609070205080204" pitchFamily="49" charset="-128"/>
                <a:ea typeface="ＭＳ ゴシック" panose="020B0609070205080204" pitchFamily="49" charset="-128"/>
              </a:rPr>
              <a:t>(J)</a:t>
            </a:r>
            <a:endParaRPr kumimoji="1" lang="ja-JP" altLang="en-US" dirty="0" smtClean="0">
              <a:latin typeface="ＭＳ ゴシック" panose="020B0609070205080204" pitchFamily="49" charset="-128"/>
              <a:ea typeface="ＭＳ ゴシック" panose="020B0609070205080204" pitchFamily="49" charset="-128"/>
            </a:endParaRPr>
          </a:p>
        </p:txBody>
      </p:sp>
      <p:sp>
        <p:nvSpPr>
          <p:cNvPr id="30" name="テキスト ボックス 29"/>
          <p:cNvSpPr txBox="1"/>
          <p:nvPr/>
        </p:nvSpPr>
        <p:spPr>
          <a:xfrm rot="16200000">
            <a:off x="4695987" y="3222365"/>
            <a:ext cx="2643148" cy="369332"/>
          </a:xfrm>
          <a:prstGeom prst="rect">
            <a:avLst/>
          </a:prstGeom>
          <a:solidFill>
            <a:schemeClr val="bg1"/>
          </a:solidFill>
        </p:spPr>
        <p:txBody>
          <a:bodyPr wrap="square" rtlCol="0">
            <a:spAutoFit/>
          </a:bodyPr>
          <a:lstStyle/>
          <a:p>
            <a:pPr algn="ctr"/>
            <a:r>
              <a:rPr kumimoji="1" lang="ja-JP" altLang="en-US" dirty="0" smtClean="0">
                <a:latin typeface="ＭＳ ゴシック" panose="020B0609070205080204" pitchFamily="49" charset="-128"/>
                <a:ea typeface="ＭＳ ゴシック" panose="020B0609070205080204" pitchFamily="49" charset="-128"/>
              </a:rPr>
              <a:t>炉心エネルギー</a:t>
            </a:r>
            <a:r>
              <a:rPr kumimoji="1" lang="en-US" altLang="ja-JP" dirty="0" smtClean="0">
                <a:latin typeface="ＭＳ ゴシック" panose="020B0609070205080204" pitchFamily="49" charset="-128"/>
                <a:ea typeface="ＭＳ ゴシック" panose="020B0609070205080204" pitchFamily="49" charset="-128"/>
              </a:rPr>
              <a:t>(J)</a:t>
            </a:r>
            <a:endParaRPr kumimoji="1" lang="ja-JP" altLang="en-US" dirty="0" smtClean="0">
              <a:latin typeface="ＭＳ ゴシック" panose="020B0609070205080204" pitchFamily="49" charset="-128"/>
              <a:ea typeface="ＭＳ ゴシック" panose="020B0609070205080204" pitchFamily="49" charset="-128"/>
            </a:endParaRPr>
          </a:p>
        </p:txBody>
      </p:sp>
      <p:sp>
        <p:nvSpPr>
          <p:cNvPr id="31" name="テキスト ボックス 30"/>
          <p:cNvSpPr txBox="1"/>
          <p:nvPr/>
        </p:nvSpPr>
        <p:spPr>
          <a:xfrm>
            <a:off x="2538729" y="5229095"/>
            <a:ext cx="2048800" cy="369332"/>
          </a:xfrm>
          <a:prstGeom prst="rect">
            <a:avLst/>
          </a:prstGeom>
          <a:noFill/>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炉心平均温度</a:t>
            </a:r>
            <a:r>
              <a:rPr lang="en-US" altLang="ja-JP" dirty="0" smtClean="0">
                <a:latin typeface="ＭＳ ゴシック" panose="020B0609070205080204" pitchFamily="49" charset="-128"/>
                <a:ea typeface="ＭＳ ゴシック" panose="020B0609070205080204" pitchFamily="49" charset="-128"/>
              </a:rPr>
              <a:t>(K)</a:t>
            </a:r>
            <a:endParaRPr kumimoji="1" lang="ja-JP" altLang="en-US" dirty="0" smtClean="0">
              <a:latin typeface="ＭＳ ゴシック" panose="020B0609070205080204" pitchFamily="49" charset="-128"/>
              <a:ea typeface="ＭＳ ゴシック" panose="020B0609070205080204" pitchFamily="49" charset="-128"/>
            </a:endParaRPr>
          </a:p>
        </p:txBody>
      </p:sp>
      <p:sp>
        <p:nvSpPr>
          <p:cNvPr id="32" name="テキスト ボックス 31"/>
          <p:cNvSpPr txBox="1"/>
          <p:nvPr/>
        </p:nvSpPr>
        <p:spPr>
          <a:xfrm>
            <a:off x="7487753" y="5223889"/>
            <a:ext cx="2048800" cy="369332"/>
          </a:xfrm>
          <a:prstGeom prst="rect">
            <a:avLst/>
          </a:prstGeom>
          <a:noFill/>
        </p:spPr>
        <p:txBody>
          <a:bodyPr wrap="square" rtlCol="0">
            <a:spAutoFit/>
          </a:bodyPr>
          <a:lstStyle/>
          <a:p>
            <a:pPr algn="ctr"/>
            <a:r>
              <a:rPr lang="ja-JP" altLang="en-US" dirty="0" smtClean="0">
                <a:latin typeface="ＭＳ ゴシック" panose="020B0609070205080204" pitchFamily="49" charset="-128"/>
                <a:ea typeface="ＭＳ ゴシック" panose="020B0609070205080204" pitchFamily="49" charset="-128"/>
              </a:rPr>
              <a:t>時間</a:t>
            </a:r>
            <a:r>
              <a:rPr lang="en-US" altLang="ja-JP" dirty="0" smtClean="0">
                <a:latin typeface="ＭＳ ゴシック" panose="020B0609070205080204" pitchFamily="49" charset="-128"/>
                <a:ea typeface="ＭＳ ゴシック" panose="020B0609070205080204" pitchFamily="49" charset="-128"/>
              </a:rPr>
              <a:t>(s)</a:t>
            </a:r>
            <a:endParaRPr kumimoji="1" lang="ja-JP" altLang="en-US" dirty="0" smtClean="0">
              <a:latin typeface="ＭＳ ゴシック" panose="020B0609070205080204" pitchFamily="49" charset="-128"/>
              <a:ea typeface="ＭＳ ゴシック" panose="020B0609070205080204" pitchFamily="49" charset="-128"/>
            </a:endParaRPr>
          </a:p>
        </p:txBody>
      </p:sp>
      <p:sp>
        <p:nvSpPr>
          <p:cNvPr id="33" name="テキスト ボックス 32"/>
          <p:cNvSpPr txBox="1"/>
          <p:nvPr/>
        </p:nvSpPr>
        <p:spPr>
          <a:xfrm>
            <a:off x="3972711" y="1019943"/>
            <a:ext cx="4380475" cy="369332"/>
          </a:xfrm>
          <a:prstGeom prst="rect">
            <a:avLst/>
          </a:prstGeom>
          <a:noFill/>
        </p:spPr>
        <p:txBody>
          <a:bodyPr wrap="square" rtlCol="0">
            <a:spAutoFit/>
          </a:bodyPr>
          <a:lstStyle/>
          <a:p>
            <a:pPr algn="ct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炉心エネルギーと平均温度の関係</a:t>
            </a:r>
            <a:endParaRPr kumimoji="1" lang="ja-JP" altLang="en-US" dirty="0">
              <a:latin typeface="ＭＳ ゴシック" panose="020B0609070205080204" pitchFamily="49" charset="-128"/>
              <a:ea typeface="ＭＳ ゴシック" panose="020B0609070205080204" pitchFamily="49" charset="-128"/>
              <a:cs typeface="Arial" panose="020B0604020202020204" pitchFamily="34" charset="0"/>
            </a:endParaRPr>
          </a:p>
        </p:txBody>
      </p:sp>
    </p:spTree>
    <p:extLst>
      <p:ext uri="{BB962C8B-B14F-4D97-AF65-F5344CB8AC3E}">
        <p14:creationId xmlns:p14="http://schemas.microsoft.com/office/powerpoint/2010/main" val="3875108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57075" y="6323301"/>
            <a:ext cx="4380475" cy="369332"/>
          </a:xfrm>
          <a:prstGeom prst="rect">
            <a:avLst/>
          </a:prstGeom>
          <a:noFill/>
        </p:spPr>
        <p:txBody>
          <a:bodyPr wrap="square" rtlCol="0">
            <a:spAutoFit/>
          </a:bodyPr>
          <a:lstStyle/>
          <a:p>
            <a:pPr algn="ct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平均炉心温度</a:t>
            </a:r>
            <a:r>
              <a:rPr lang="ja-JP" altLang="en-US" dirty="0">
                <a:latin typeface="ＭＳ ゴシック" panose="020B0609070205080204" pitchFamily="49" charset="-128"/>
                <a:ea typeface="ＭＳ ゴシック" panose="020B0609070205080204" pitchFamily="49" charset="-128"/>
                <a:cs typeface="Arial" panose="020B0604020202020204" pitchFamily="34" charset="0"/>
              </a:rPr>
              <a:t>（</a:t>
            </a:r>
            <a:r>
              <a:rPr lang="en-US" altLang="ja-JP" dirty="0">
                <a:latin typeface="ＭＳ ゴシック" panose="020B0609070205080204" pitchFamily="49" charset="-128"/>
                <a:ea typeface="ＭＳ ゴシック" panose="020B0609070205080204" pitchFamily="49" charset="-128"/>
                <a:cs typeface="Arial" panose="020B0604020202020204" pitchFamily="34" charset="0"/>
              </a:rPr>
              <a:t>K)</a:t>
            </a:r>
            <a:endPar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4" name="テキスト ボックス 3"/>
          <p:cNvSpPr txBox="1"/>
          <p:nvPr/>
        </p:nvSpPr>
        <p:spPr>
          <a:xfrm>
            <a:off x="4125111" y="391596"/>
            <a:ext cx="4380475" cy="369332"/>
          </a:xfrm>
          <a:prstGeom prst="rect">
            <a:avLst/>
          </a:prstGeom>
          <a:noFill/>
        </p:spPr>
        <p:txBody>
          <a:bodyPr wrap="square" rtlCol="0">
            <a:spAutoFit/>
          </a:bodyPr>
          <a:lstStyle/>
          <a:p>
            <a:pPr algn="ct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ピーク炉心温度と平均炉心温度の関係</a:t>
            </a:r>
            <a:endParaRPr kumimoji="1" lang="ja-JP" altLang="en-US"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5" name="テキスト ボックス 4"/>
          <p:cNvSpPr txBox="1"/>
          <p:nvPr/>
        </p:nvSpPr>
        <p:spPr>
          <a:xfrm rot="16200000">
            <a:off x="-1924708" y="3196792"/>
            <a:ext cx="4380475" cy="369332"/>
          </a:xfrm>
          <a:prstGeom prst="rect">
            <a:avLst/>
          </a:prstGeom>
          <a:noFill/>
        </p:spPr>
        <p:txBody>
          <a:bodyPr wrap="square" rtlCol="0">
            <a:spAutoFit/>
          </a:bodyPr>
          <a:lstStyle/>
          <a:p>
            <a:pPr algn="ct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ピーク炉心温度</a:t>
            </a:r>
            <a:r>
              <a:rPr lang="ja-JP" altLang="en-US" dirty="0">
                <a:latin typeface="ＭＳ ゴシック" panose="020B0609070205080204" pitchFamily="49" charset="-128"/>
                <a:ea typeface="ＭＳ ゴシック" panose="020B0609070205080204" pitchFamily="49" charset="-128"/>
                <a:cs typeface="Arial" panose="020B0604020202020204" pitchFamily="34" charset="0"/>
              </a:rPr>
              <a:t>（</a:t>
            </a:r>
            <a:r>
              <a:rPr lang="en-US" altLang="ja-JP" dirty="0">
                <a:latin typeface="ＭＳ ゴシック" panose="020B0609070205080204" pitchFamily="49" charset="-128"/>
                <a:ea typeface="ＭＳ ゴシック" panose="020B0609070205080204" pitchFamily="49" charset="-128"/>
                <a:cs typeface="Arial" panose="020B0604020202020204" pitchFamily="34" charset="0"/>
              </a:rPr>
              <a:t>K)</a:t>
            </a:r>
            <a:endPar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endParaRPr>
          </a:p>
        </p:txBody>
      </p:sp>
      <p:pic>
        <p:nvPicPr>
          <p:cNvPr id="9" name="図 8"/>
          <p:cNvPicPr>
            <a:picLocks noChangeAspect="1"/>
          </p:cNvPicPr>
          <p:nvPr/>
        </p:nvPicPr>
        <p:blipFill>
          <a:blip r:embed="rId2"/>
          <a:stretch>
            <a:fillRect/>
          </a:stretch>
        </p:blipFill>
        <p:spPr>
          <a:xfrm>
            <a:off x="513533" y="868849"/>
            <a:ext cx="11133522" cy="5134787"/>
          </a:xfrm>
          <a:prstGeom prst="rect">
            <a:avLst/>
          </a:prstGeom>
        </p:spPr>
      </p:pic>
      <p:cxnSp>
        <p:nvCxnSpPr>
          <p:cNvPr id="11" name="直線コネクタ 10"/>
          <p:cNvCxnSpPr/>
          <p:nvPr/>
        </p:nvCxnSpPr>
        <p:spPr>
          <a:xfrm flipV="1">
            <a:off x="1052945" y="2309091"/>
            <a:ext cx="8017164" cy="32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2623127" y="979055"/>
            <a:ext cx="5882459" cy="3906982"/>
          </a:xfrm>
          <a:prstGeom prst="line">
            <a:avLst/>
          </a:prstGeom>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334327" y="1277840"/>
            <a:ext cx="1727200" cy="923330"/>
          </a:xfrm>
          <a:prstGeom prst="rect">
            <a:avLst/>
          </a:prstGeom>
          <a:noFill/>
        </p:spPr>
        <p:txBody>
          <a:bodyPr wrap="square" rtlCol="0">
            <a:spAutoFit/>
          </a:bodyPr>
          <a:lstStyle/>
          <a:p>
            <a:r>
              <a:rPr kumimoji="1" lang="ja-JP" altLang="en-US" dirty="0" smtClean="0"/>
              <a:t>局所的</a:t>
            </a:r>
            <a:r>
              <a:rPr lang="ja-JP" altLang="en-US" dirty="0" smtClean="0"/>
              <a:t>な酸化によるピーク温度</a:t>
            </a:r>
            <a:r>
              <a:rPr lang="ja-JP" altLang="en-US" dirty="0"/>
              <a:t>上昇</a:t>
            </a:r>
            <a:endParaRPr kumimoji="1" lang="ja-JP" altLang="en-US" dirty="0"/>
          </a:p>
        </p:txBody>
      </p:sp>
      <p:cxnSp>
        <p:nvCxnSpPr>
          <p:cNvPr id="22" name="直線矢印コネクタ 21"/>
          <p:cNvCxnSpPr/>
          <p:nvPr/>
        </p:nvCxnSpPr>
        <p:spPr>
          <a:xfrm>
            <a:off x="4821382" y="1623432"/>
            <a:ext cx="849745" cy="467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6489100" y="3066910"/>
            <a:ext cx="1731266" cy="369332"/>
          </a:xfrm>
          <a:prstGeom prst="rect">
            <a:avLst/>
          </a:prstGeom>
          <a:noFill/>
        </p:spPr>
        <p:txBody>
          <a:bodyPr wrap="square" rtlCol="0">
            <a:spAutoFit/>
          </a:bodyPr>
          <a:lstStyle/>
          <a:p>
            <a:r>
              <a:rPr kumimoji="1" lang="en-US" altLang="ja-JP" dirty="0" smtClean="0"/>
              <a:t>Slumping</a:t>
            </a:r>
            <a:r>
              <a:rPr kumimoji="1" lang="ja-JP" altLang="en-US" dirty="0" smtClean="0"/>
              <a:t>後</a:t>
            </a:r>
            <a:endParaRPr kumimoji="1" lang="ja-JP" altLang="en-US" dirty="0"/>
          </a:p>
        </p:txBody>
      </p:sp>
      <p:sp>
        <p:nvSpPr>
          <p:cNvPr id="24" name="下矢印 23"/>
          <p:cNvSpPr/>
          <p:nvPr/>
        </p:nvSpPr>
        <p:spPr>
          <a:xfrm rot="2497394">
            <a:off x="6164012" y="3063212"/>
            <a:ext cx="196921" cy="4607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5246254" y="999695"/>
            <a:ext cx="1731266" cy="369332"/>
          </a:xfrm>
          <a:prstGeom prst="rect">
            <a:avLst/>
          </a:prstGeom>
          <a:noFill/>
        </p:spPr>
        <p:txBody>
          <a:bodyPr wrap="square" rtlCol="0">
            <a:spAutoFit/>
          </a:bodyPr>
          <a:lstStyle/>
          <a:p>
            <a:r>
              <a:rPr kumimoji="1" lang="en-US" altLang="ja-JP" dirty="0" smtClean="0"/>
              <a:t>Slumping</a:t>
            </a:r>
            <a:r>
              <a:rPr kumimoji="1" lang="ja-JP" altLang="en-US" dirty="0" smtClean="0"/>
              <a:t>前</a:t>
            </a:r>
            <a:endParaRPr kumimoji="1" lang="ja-JP" altLang="en-US" dirty="0"/>
          </a:p>
        </p:txBody>
      </p:sp>
      <p:sp>
        <p:nvSpPr>
          <p:cNvPr id="26" name="下矢印 25"/>
          <p:cNvSpPr/>
          <p:nvPr/>
        </p:nvSpPr>
        <p:spPr>
          <a:xfrm rot="14141113">
            <a:off x="6580052" y="1236933"/>
            <a:ext cx="177411" cy="5234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5260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39097" y="2377439"/>
            <a:ext cx="9875520" cy="1569660"/>
          </a:xfrm>
          <a:prstGeom prst="rect">
            <a:avLst/>
          </a:prstGeom>
          <a:noFill/>
        </p:spPr>
        <p:txBody>
          <a:bodyPr wrap="square" rtlCol="0">
            <a:spAutoFit/>
          </a:bodyPr>
          <a:lstStyle/>
          <a:p>
            <a:pPr algn="ctr"/>
            <a:r>
              <a:rPr kumimoji="1" lang="en-US" altLang="ja-JP" sz="4800" dirty="0" smtClean="0">
                <a:latin typeface="ＭＳ ゴシック" panose="020B0609070205080204" pitchFamily="49" charset="-128"/>
                <a:ea typeface="ＭＳ ゴシック" panose="020B0609070205080204" pitchFamily="49" charset="-128"/>
              </a:rPr>
              <a:t>Part </a:t>
            </a:r>
            <a:r>
              <a:rPr lang="en-US" altLang="ja-JP" sz="4800" dirty="0" smtClean="0">
                <a:latin typeface="ＭＳ ゴシック" panose="020B0609070205080204" pitchFamily="49" charset="-128"/>
                <a:ea typeface="ＭＳ ゴシック" panose="020B0609070205080204" pitchFamily="49" charset="-128"/>
              </a:rPr>
              <a:t>2</a:t>
            </a:r>
          </a:p>
          <a:p>
            <a:pPr algn="ctr"/>
            <a:r>
              <a:rPr kumimoji="1" lang="ja-JP" altLang="en-US" sz="4800" dirty="0" smtClean="0">
                <a:latin typeface="ＭＳ ゴシック" panose="020B0609070205080204" pitchFamily="49" charset="-128"/>
                <a:ea typeface="ＭＳ ゴシック" panose="020B0609070205080204" pitchFamily="49" charset="-128"/>
              </a:rPr>
              <a:t>パラメトリックケースの結果概要</a:t>
            </a:r>
            <a:endParaRPr kumimoji="1" lang="ja-JP" altLang="en-US" sz="48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36117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smtClean="0"/>
              <a:t>1F2</a:t>
            </a:r>
            <a:r>
              <a:rPr lang="ja-JP" altLang="en-US" dirty="0" smtClean="0"/>
              <a:t>号機</a:t>
            </a:r>
            <a:r>
              <a:rPr lang="en-US" altLang="ja-JP" dirty="0" smtClean="0"/>
              <a:t>MAAP</a:t>
            </a:r>
            <a:r>
              <a:rPr lang="ja-JP" altLang="en-US" dirty="0" smtClean="0"/>
              <a:t>解析速報</a:t>
            </a:r>
            <a:endParaRPr kumimoji="1" lang="ja-JP" altLang="en-US" dirty="0"/>
          </a:p>
        </p:txBody>
      </p:sp>
      <p:sp>
        <p:nvSpPr>
          <p:cNvPr id="3" name="サブタイトル 2"/>
          <p:cNvSpPr>
            <a:spLocks noGrp="1"/>
          </p:cNvSpPr>
          <p:nvPr>
            <p:ph type="subTitle" idx="1"/>
          </p:nvPr>
        </p:nvSpPr>
        <p:spPr>
          <a:xfrm>
            <a:off x="1524000" y="3925958"/>
            <a:ext cx="9144000" cy="1331842"/>
          </a:xfrm>
        </p:spPr>
        <p:txBody>
          <a:bodyPr>
            <a:normAutofit lnSpcReduction="10000"/>
          </a:bodyPr>
          <a:lstStyle/>
          <a:p>
            <a:r>
              <a:rPr kumimoji="1" lang="en-US" altLang="ja-JP" dirty="0" smtClean="0"/>
              <a:t>2021</a:t>
            </a:r>
            <a:r>
              <a:rPr kumimoji="1" lang="ja-JP" altLang="en-US" dirty="0" smtClean="0"/>
              <a:t>年</a:t>
            </a:r>
            <a:r>
              <a:rPr kumimoji="1" lang="en-US" altLang="ja-JP" dirty="0" smtClean="0"/>
              <a:t>9</a:t>
            </a:r>
            <a:r>
              <a:rPr kumimoji="1" lang="ja-JP" altLang="en-US" dirty="0" smtClean="0"/>
              <a:t>月</a:t>
            </a:r>
            <a:r>
              <a:rPr kumimoji="1" lang="en-US" altLang="ja-JP" dirty="0" smtClean="0"/>
              <a:t>7</a:t>
            </a:r>
            <a:r>
              <a:rPr kumimoji="1" lang="ja-JP" altLang="en-US" dirty="0" smtClean="0"/>
              <a:t>日</a:t>
            </a:r>
            <a:endParaRPr kumimoji="1" lang="en-US" altLang="ja-JP" dirty="0" smtClean="0"/>
          </a:p>
          <a:p>
            <a:endParaRPr kumimoji="1" lang="en-US" altLang="ja-JP" dirty="0" smtClean="0"/>
          </a:p>
          <a:p>
            <a:r>
              <a:rPr lang="ja-JP" altLang="en-US" dirty="0" smtClean="0"/>
              <a:t>佐藤一憲</a:t>
            </a:r>
            <a:endParaRPr kumimoji="1" lang="ja-JP" altLang="en-US" dirty="0"/>
          </a:p>
        </p:txBody>
      </p:sp>
    </p:spTree>
    <p:extLst>
      <p:ext uri="{BB962C8B-B14F-4D97-AF65-F5344CB8AC3E}">
        <p14:creationId xmlns:p14="http://schemas.microsoft.com/office/powerpoint/2010/main" val="3383491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60455" y="417916"/>
            <a:ext cx="3842327" cy="369332"/>
          </a:xfrm>
          <a:prstGeom prst="rect">
            <a:avLst/>
          </a:prstGeom>
          <a:noFill/>
        </p:spPr>
        <p:txBody>
          <a:bodyPr wrap="square" rtlCol="0">
            <a:spAutoFit/>
          </a:bodyPr>
          <a:lstStyle/>
          <a:p>
            <a:r>
              <a:rPr kumimoji="1" lang="ja-JP" altLang="en-US" smtClean="0">
                <a:latin typeface="ＭＳ ゴシック" panose="020B0609070205080204" pitchFamily="49" charset="-128"/>
                <a:ea typeface="ＭＳ ゴシック" panose="020B0609070205080204" pitchFamily="49" charset="-128"/>
              </a:rPr>
              <a:t>①</a:t>
            </a:r>
            <a:r>
              <a:rPr kumimoji="1" lang="en-US" altLang="ja-JP" dirty="0" smtClean="0">
                <a:latin typeface="ＭＳ ゴシック" panose="020B0609070205080204" pitchFamily="49" charset="-128"/>
                <a:ea typeface="ＭＳ ゴシック" panose="020B0609070205080204" pitchFamily="49" charset="-128"/>
              </a:rPr>
              <a:t>FAOX</a:t>
            </a:r>
            <a:r>
              <a:rPr kumimoji="1" lang="ja-JP" altLang="en-US" dirty="0" smtClean="0">
                <a:latin typeface="ＭＳ ゴシック" panose="020B0609070205080204" pitchFamily="49" charset="-128"/>
                <a:ea typeface="ＭＳ ゴシック" panose="020B0609070205080204" pitchFamily="49" charset="-128"/>
              </a:rPr>
              <a:t>に係るパラメータサーベイ</a:t>
            </a:r>
            <a:endParaRPr kumimoji="1" lang="ja-JP" altLang="en-US" dirty="0">
              <a:latin typeface="ＭＳ ゴシック" panose="020B0609070205080204" pitchFamily="49" charset="-128"/>
              <a:ea typeface="ＭＳ ゴシック" panose="020B0609070205080204" pitchFamily="49" charset="-128"/>
            </a:endParaRPr>
          </a:p>
        </p:txBody>
      </p:sp>
      <p:pic>
        <p:nvPicPr>
          <p:cNvPr id="3" name="図 2"/>
          <p:cNvPicPr>
            <a:picLocks noChangeAspect="1"/>
          </p:cNvPicPr>
          <p:nvPr/>
        </p:nvPicPr>
        <p:blipFill>
          <a:blip r:embed="rId2"/>
          <a:stretch>
            <a:fillRect/>
          </a:stretch>
        </p:blipFill>
        <p:spPr>
          <a:xfrm>
            <a:off x="558363" y="1602585"/>
            <a:ext cx="11221091" cy="4100945"/>
          </a:xfrm>
          <a:prstGeom prst="rect">
            <a:avLst/>
          </a:prstGeom>
        </p:spPr>
      </p:pic>
      <p:sp>
        <p:nvSpPr>
          <p:cNvPr id="4" name="テキスト ボックス 3"/>
          <p:cNvSpPr txBox="1"/>
          <p:nvPr/>
        </p:nvSpPr>
        <p:spPr>
          <a:xfrm rot="16200000">
            <a:off x="-960958" y="3011054"/>
            <a:ext cx="2669309" cy="369332"/>
          </a:xfrm>
          <a:prstGeom prst="rect">
            <a:avLst/>
          </a:prstGeom>
          <a:noFill/>
        </p:spPr>
        <p:txBody>
          <a:bodyPr wrap="square" rtlCol="0">
            <a:spAutoFit/>
          </a:bodyPr>
          <a:lstStyle/>
          <a:p>
            <a:r>
              <a:rPr kumimoji="1" lang="ja-JP" altLang="en-US" dirty="0" smtClean="0"/>
              <a:t>水素発生量（</a:t>
            </a:r>
            <a:r>
              <a:rPr kumimoji="1" lang="en-US" altLang="ja-JP" dirty="0" smtClean="0"/>
              <a:t>kg</a:t>
            </a:r>
            <a:r>
              <a:rPr kumimoji="1" lang="ja-JP" altLang="en-US" dirty="0" smtClean="0"/>
              <a:t>）</a:t>
            </a:r>
            <a:endParaRPr kumimoji="1" lang="ja-JP" altLang="en-US" dirty="0"/>
          </a:p>
        </p:txBody>
      </p:sp>
      <p:sp>
        <p:nvSpPr>
          <p:cNvPr id="5" name="テキスト ボックス 4"/>
          <p:cNvSpPr txBox="1"/>
          <p:nvPr/>
        </p:nvSpPr>
        <p:spPr>
          <a:xfrm>
            <a:off x="6548582" y="1237798"/>
            <a:ext cx="2087418" cy="369332"/>
          </a:xfrm>
          <a:prstGeom prst="rect">
            <a:avLst/>
          </a:prstGeom>
          <a:noFill/>
        </p:spPr>
        <p:txBody>
          <a:bodyPr wrap="square" rtlCol="0">
            <a:spAutoFit/>
          </a:bodyPr>
          <a:lstStyle/>
          <a:p>
            <a:r>
              <a:rPr kumimoji="1" lang="en-US" altLang="ja-JP" dirty="0" smtClean="0"/>
              <a:t>FAOX=2.0</a:t>
            </a:r>
            <a:endParaRPr kumimoji="1" lang="ja-JP" altLang="en-US" dirty="0"/>
          </a:p>
        </p:txBody>
      </p:sp>
      <p:cxnSp>
        <p:nvCxnSpPr>
          <p:cNvPr id="7" name="直線矢印コネクタ 6"/>
          <p:cNvCxnSpPr/>
          <p:nvPr/>
        </p:nvCxnSpPr>
        <p:spPr>
          <a:xfrm flipH="1">
            <a:off x="6168907" y="1514767"/>
            <a:ext cx="610584" cy="3602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6779491" y="1884099"/>
            <a:ext cx="2087418" cy="369332"/>
          </a:xfrm>
          <a:prstGeom prst="rect">
            <a:avLst/>
          </a:prstGeom>
          <a:noFill/>
        </p:spPr>
        <p:txBody>
          <a:bodyPr wrap="square" rtlCol="0">
            <a:spAutoFit/>
          </a:bodyPr>
          <a:lstStyle/>
          <a:p>
            <a:r>
              <a:rPr kumimoji="1" lang="en-US" altLang="ja-JP" dirty="0" smtClean="0"/>
              <a:t>FAOX=2.5</a:t>
            </a:r>
            <a:endParaRPr kumimoji="1" lang="ja-JP" altLang="en-US" dirty="0"/>
          </a:p>
        </p:txBody>
      </p:sp>
      <p:cxnSp>
        <p:nvCxnSpPr>
          <p:cNvPr id="9" name="直線矢印コネクタ 8"/>
          <p:cNvCxnSpPr>
            <a:stCxn id="8" idx="1"/>
          </p:cNvCxnSpPr>
          <p:nvPr/>
        </p:nvCxnSpPr>
        <p:spPr>
          <a:xfrm flipH="1">
            <a:off x="6247417" y="2068765"/>
            <a:ext cx="532074" cy="2587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6867236" y="3140121"/>
            <a:ext cx="2087418" cy="369332"/>
          </a:xfrm>
          <a:prstGeom prst="rect">
            <a:avLst/>
          </a:prstGeom>
          <a:noFill/>
        </p:spPr>
        <p:txBody>
          <a:bodyPr wrap="square" rtlCol="0">
            <a:spAutoFit/>
          </a:bodyPr>
          <a:lstStyle/>
          <a:p>
            <a:r>
              <a:rPr kumimoji="1" lang="en-US" altLang="ja-JP" dirty="0" smtClean="0"/>
              <a:t>FAOX=1.0</a:t>
            </a:r>
            <a:endParaRPr kumimoji="1" lang="ja-JP" altLang="en-US" dirty="0"/>
          </a:p>
        </p:txBody>
      </p:sp>
      <p:cxnSp>
        <p:nvCxnSpPr>
          <p:cNvPr id="12" name="直線矢印コネクタ 11"/>
          <p:cNvCxnSpPr>
            <a:stCxn id="11" idx="1"/>
          </p:cNvCxnSpPr>
          <p:nvPr/>
        </p:nvCxnSpPr>
        <p:spPr>
          <a:xfrm flipH="1" flipV="1">
            <a:off x="6382327" y="2912011"/>
            <a:ext cx="484909" cy="4127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7684654" y="2610553"/>
            <a:ext cx="2087418" cy="369332"/>
          </a:xfrm>
          <a:prstGeom prst="rect">
            <a:avLst/>
          </a:prstGeom>
          <a:noFill/>
        </p:spPr>
        <p:txBody>
          <a:bodyPr wrap="square" rtlCol="0">
            <a:spAutoFit/>
          </a:bodyPr>
          <a:lstStyle/>
          <a:p>
            <a:r>
              <a:rPr kumimoji="1" lang="en-US" altLang="ja-JP" dirty="0" smtClean="0"/>
              <a:t>FAOX=1.5</a:t>
            </a:r>
            <a:endParaRPr kumimoji="1" lang="ja-JP" altLang="en-US" dirty="0"/>
          </a:p>
        </p:txBody>
      </p:sp>
      <p:cxnSp>
        <p:nvCxnSpPr>
          <p:cNvPr id="16" name="直線矢印コネクタ 15"/>
          <p:cNvCxnSpPr>
            <a:stCxn id="15" idx="1"/>
          </p:cNvCxnSpPr>
          <p:nvPr/>
        </p:nvCxnSpPr>
        <p:spPr>
          <a:xfrm flipH="1" flipV="1">
            <a:off x="7167418" y="2610553"/>
            <a:ext cx="517236"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8866909" y="1868487"/>
            <a:ext cx="2087418" cy="369332"/>
          </a:xfrm>
          <a:prstGeom prst="rect">
            <a:avLst/>
          </a:prstGeom>
          <a:noFill/>
        </p:spPr>
        <p:txBody>
          <a:bodyPr wrap="square" rtlCol="0">
            <a:spAutoFit/>
          </a:bodyPr>
          <a:lstStyle/>
          <a:p>
            <a:r>
              <a:rPr kumimoji="1" lang="en-US" altLang="ja-JP" dirty="0" smtClean="0"/>
              <a:t>FAOX=1.99</a:t>
            </a:r>
            <a:endParaRPr kumimoji="1" lang="ja-JP" altLang="en-US" dirty="0"/>
          </a:p>
        </p:txBody>
      </p:sp>
      <p:cxnSp>
        <p:nvCxnSpPr>
          <p:cNvPr id="19" name="直線矢印コネクタ 18"/>
          <p:cNvCxnSpPr>
            <a:stCxn id="18" idx="1"/>
          </p:cNvCxnSpPr>
          <p:nvPr/>
        </p:nvCxnSpPr>
        <p:spPr>
          <a:xfrm flipH="1">
            <a:off x="8118764" y="2053153"/>
            <a:ext cx="748145" cy="4772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946727" y="5687870"/>
            <a:ext cx="10007600" cy="1200329"/>
          </a:xfrm>
          <a:prstGeom prst="rect">
            <a:avLst/>
          </a:prstGeom>
          <a:noFill/>
        </p:spPr>
        <p:txBody>
          <a:bodyPr wrap="square" rtlCol="0">
            <a:spAutoFit/>
          </a:bodyPr>
          <a:lstStyle/>
          <a:p>
            <a:pPr marL="285750" indent="-285750">
              <a:buFont typeface="Wingdings" panose="05000000000000000000" pitchFamily="2" charset="2"/>
              <a:buChar char="Ø"/>
            </a:pPr>
            <a:r>
              <a:rPr kumimoji="1" lang="en-US" altLang="ja-JP" dirty="0" smtClean="0">
                <a:latin typeface="ＭＳ ゴシック" panose="020B0609070205080204" pitchFamily="49" charset="-128"/>
                <a:ea typeface="ＭＳ ゴシック" panose="020B0609070205080204" pitchFamily="49" charset="-128"/>
              </a:rPr>
              <a:t>FAOX=2.0 (</a:t>
            </a:r>
            <a:r>
              <a:rPr kumimoji="1" lang="ja-JP" altLang="en-US" dirty="0" smtClean="0">
                <a:latin typeface="ＭＳ ゴシック" panose="020B0609070205080204" pitchFamily="49" charset="-128"/>
                <a:ea typeface="ＭＳ ゴシック" panose="020B0609070205080204" pitchFamily="49" charset="-128"/>
              </a:rPr>
              <a:t>説明文書上</a:t>
            </a:r>
            <a:r>
              <a:rPr kumimoji="1" lang="en-US" altLang="ja-JP" dirty="0" smtClean="0">
                <a:latin typeface="ＭＳ ゴシック" panose="020B0609070205080204" pitchFamily="49" charset="-128"/>
                <a:ea typeface="ＭＳ ゴシック" panose="020B0609070205080204" pitchFamily="49" charset="-128"/>
              </a:rPr>
              <a:t>MAX</a:t>
            </a:r>
            <a:r>
              <a:rPr kumimoji="1" lang="ja-JP" altLang="en-US" dirty="0" smtClean="0">
                <a:latin typeface="ＭＳ ゴシック" panose="020B0609070205080204" pitchFamily="49" charset="-128"/>
                <a:ea typeface="ＭＳ ゴシック" panose="020B0609070205080204" pitchFamily="49" charset="-128"/>
              </a:rPr>
              <a:t>と定義されている</a:t>
            </a:r>
            <a:r>
              <a:rPr kumimoji="1" lang="en-US" altLang="ja-JP" dirty="0" smtClean="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の場合は、それ以外の場合と異なるモデルが適用されている可能性がある。</a:t>
            </a:r>
            <a:endParaRPr kumimoji="1" lang="en-US" altLang="ja-JP" dirty="0" smtClean="0">
              <a:latin typeface="ＭＳ ゴシック" panose="020B0609070205080204" pitchFamily="49" charset="-128"/>
              <a:ea typeface="ＭＳ ゴシック" panose="020B0609070205080204" pitchFamily="49" charset="-128"/>
            </a:endParaRPr>
          </a:p>
          <a:p>
            <a:pPr marL="285750" indent="-285750">
              <a:buFont typeface="Wingdings" panose="05000000000000000000" pitchFamily="2" charset="2"/>
              <a:buChar char="Ø"/>
            </a:pPr>
            <a:r>
              <a:rPr kumimoji="1" lang="en-US" altLang="ja-JP" dirty="0" smtClean="0">
                <a:latin typeface="ＭＳ ゴシック" panose="020B0609070205080204" pitchFamily="49" charset="-128"/>
                <a:ea typeface="ＭＳ ゴシック" panose="020B0609070205080204" pitchFamily="49" charset="-128"/>
              </a:rPr>
              <a:t>FAOX=2.0</a:t>
            </a:r>
            <a:r>
              <a:rPr kumimoji="1" lang="ja-JP" altLang="en-US" dirty="0" smtClean="0">
                <a:latin typeface="ＭＳ ゴシック" panose="020B0609070205080204" pitchFamily="49" charset="-128"/>
                <a:ea typeface="ＭＳ ゴシック" panose="020B0609070205080204" pitchFamily="49" charset="-128"/>
              </a:rPr>
              <a:t>のケースでのみ、</a:t>
            </a:r>
            <a:r>
              <a:rPr kumimoji="1" lang="en-US" altLang="ja-JP" dirty="0" smtClean="0">
                <a:latin typeface="ＭＳ ゴシック" panose="020B0609070205080204" pitchFamily="49" charset="-128"/>
                <a:ea typeface="ＭＳ ゴシック" panose="020B0609070205080204" pitchFamily="49" charset="-128"/>
              </a:rPr>
              <a:t>slumping</a:t>
            </a:r>
            <a:r>
              <a:rPr kumimoji="1" lang="ja-JP" altLang="en-US" dirty="0" smtClean="0">
                <a:latin typeface="ＭＳ ゴシック" panose="020B0609070205080204" pitchFamily="49" charset="-128"/>
                <a:ea typeface="ＭＳ ゴシック" panose="020B0609070205080204" pitchFamily="49" charset="-128"/>
              </a:rPr>
              <a:t>時の水素発生を効果的に大きくする効果がある。</a:t>
            </a:r>
            <a:endParaRPr kumimoji="1" lang="en-US" altLang="ja-JP" dirty="0" smtClean="0">
              <a:latin typeface="ＭＳ ゴシック" panose="020B0609070205080204" pitchFamily="49" charset="-128"/>
              <a:ea typeface="ＭＳ ゴシック" panose="020B0609070205080204" pitchFamily="49" charset="-128"/>
            </a:endParaRPr>
          </a:p>
          <a:p>
            <a:pPr marL="285750" indent="-285750">
              <a:buFont typeface="Wingdings" panose="05000000000000000000" pitchFamily="2" charset="2"/>
              <a:buChar char="Ø"/>
            </a:pPr>
            <a:r>
              <a:rPr lang="en-US" altLang="ja-JP" dirty="0" smtClean="0">
                <a:latin typeface="ＭＳ ゴシック" panose="020B0609070205080204" pitchFamily="49" charset="-128"/>
                <a:ea typeface="ＭＳ ゴシック" panose="020B0609070205080204" pitchFamily="49" charset="-128"/>
              </a:rPr>
              <a:t>TDOOXI(</a:t>
            </a:r>
            <a:r>
              <a:rPr lang="ja-JP" altLang="en-US" dirty="0" smtClean="0">
                <a:latin typeface="ＭＳ ゴシック" panose="020B0609070205080204" pitchFamily="49" charset="-128"/>
                <a:ea typeface="ＭＳ ゴシック" panose="020B0609070205080204" pitchFamily="49" charset="-128"/>
              </a:rPr>
              <a:t>現状</a:t>
            </a:r>
            <a:r>
              <a:rPr lang="en-US" altLang="ja-JP" dirty="0" smtClean="0">
                <a:latin typeface="ＭＳ ゴシック" panose="020B0609070205080204" pitchFamily="49" charset="-128"/>
                <a:ea typeface="ＭＳ ゴシック" panose="020B0609070205080204" pitchFamily="49" charset="-128"/>
              </a:rPr>
              <a:t>default=0.0)</a:t>
            </a:r>
            <a:r>
              <a:rPr lang="ja-JP" altLang="en-US" dirty="0" smtClean="0">
                <a:latin typeface="ＭＳ ゴシック" panose="020B0609070205080204" pitchFamily="49" charset="-128"/>
                <a:ea typeface="ＭＳ ゴシック" panose="020B0609070205080204" pitchFamily="49" charset="-128"/>
              </a:rPr>
              <a:t>の選定も含めて検討の余地あり。</a:t>
            </a:r>
            <a:endParaRPr kumimoji="1" lang="ja-JP" altLang="en-US" dirty="0">
              <a:latin typeface="ＭＳ ゴシック" panose="020B0609070205080204" pitchFamily="49" charset="-128"/>
              <a:ea typeface="ＭＳ ゴシック" panose="020B0609070205080204" pitchFamily="49" charset="-128"/>
            </a:endParaRPr>
          </a:p>
        </p:txBody>
      </p:sp>
      <p:sp>
        <p:nvSpPr>
          <p:cNvPr id="22" name="正方形/長方形 21"/>
          <p:cNvSpPr/>
          <p:nvPr/>
        </p:nvSpPr>
        <p:spPr>
          <a:xfrm>
            <a:off x="4919582" y="20487"/>
            <a:ext cx="7146508" cy="1200329"/>
          </a:xfrm>
          <a:prstGeom prst="rect">
            <a:avLst/>
          </a:prstGeom>
          <a:solidFill>
            <a:schemeClr val="accent1">
              <a:lumMod val="20000"/>
              <a:lumOff val="80000"/>
            </a:schemeClr>
          </a:solidFill>
        </p:spPr>
        <p:txBody>
          <a:bodyPr wrap="none">
            <a:spAutoFit/>
          </a:bodyPr>
          <a:lstStyle/>
          <a:p>
            <a:r>
              <a:rPr lang="en-US" altLang="ja-JP" dirty="0" smtClean="0">
                <a:latin typeface="TimesNewRomanPSMT"/>
              </a:rPr>
              <a:t>** FAOX </a:t>
            </a:r>
            <a:r>
              <a:rPr lang="en-US" altLang="ja-JP" dirty="0">
                <a:latin typeface="TimesNewRomanPSMT"/>
              </a:rPr>
              <a:t>is the multiplier for the cladding outside surface area.  It is</a:t>
            </a:r>
          </a:p>
          <a:p>
            <a:r>
              <a:rPr lang="en-US" altLang="ja-JP" dirty="0">
                <a:latin typeface="TimesNewRomanPSMT"/>
              </a:rPr>
              <a:t>** used in oxidation calculations to account for steam ingression after</a:t>
            </a:r>
          </a:p>
          <a:p>
            <a:r>
              <a:rPr lang="en-US" altLang="ja-JP" dirty="0">
                <a:latin typeface="TimesNewRomanPSMT"/>
              </a:rPr>
              <a:t>** cladding rupture.  Oxidation is calculated once the core is uncovered.</a:t>
            </a:r>
          </a:p>
          <a:p>
            <a:r>
              <a:rPr lang="en-US" altLang="ja-JP" dirty="0">
                <a:latin typeface="TimesNewRomanPSMT"/>
              </a:rPr>
              <a:t>** The use of FAOX is controlled by the value of TDOOXI.</a:t>
            </a:r>
            <a:endParaRPr lang="ja-JP" altLang="en-US" dirty="0"/>
          </a:p>
        </p:txBody>
      </p:sp>
    </p:spTree>
    <p:extLst>
      <p:ext uri="{BB962C8B-B14F-4D97-AF65-F5344CB8AC3E}">
        <p14:creationId xmlns:p14="http://schemas.microsoft.com/office/powerpoint/2010/main" val="661333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88291" y="581322"/>
            <a:ext cx="10169235" cy="1231106"/>
          </a:xfrm>
          <a:prstGeom prst="rect">
            <a:avLst/>
          </a:prstGeom>
          <a:noFill/>
        </p:spPr>
        <p:txBody>
          <a:bodyPr wrap="square" rtlCol="0">
            <a:spAutoFit/>
          </a:bodyPr>
          <a:lstStyle/>
          <a:p>
            <a:pPr marL="285750" indent="-285750">
              <a:spcAft>
                <a:spcPts val="1200"/>
              </a:spcAft>
              <a:buFont typeface="Wingdings" panose="05000000000000000000" pitchFamily="2" charset="2"/>
              <a:buChar char="Ø"/>
            </a:pPr>
            <a:r>
              <a:rPr kumimoji="1" lang="en-US" altLang="ja-JP" sz="1600" dirty="0" err="1" smtClean="0">
                <a:latin typeface="ＭＳ ゴシック" panose="020B0609070205080204" pitchFamily="49" charset="-128"/>
                <a:ea typeface="ＭＳ ゴシック" panose="020B0609070205080204" pitchFamily="49" charset="-128"/>
                <a:cs typeface="Arial" panose="020B0604020202020204" pitchFamily="34" charset="0"/>
              </a:rPr>
              <a:t>BestEstim</a:t>
            </a:r>
            <a:r>
              <a:rPr kumimoji="1" lang="ja-JP" altLang="en-US" sz="1600" dirty="0" smtClean="0">
                <a:latin typeface="ＭＳ ゴシック" panose="020B0609070205080204" pitchFamily="49" charset="-128"/>
                <a:ea typeface="ＭＳ ゴシック" panose="020B0609070205080204" pitchFamily="49" charset="-128"/>
                <a:cs typeface="Arial" panose="020B0604020202020204" pitchFamily="34" charset="0"/>
              </a:rPr>
              <a:t>ケースでは、第三圧力ピークの模擬性を踏まえて「極めて小さな漏洩口」としたが、ゼロ割を避けるために</a:t>
            </a:r>
            <a:r>
              <a:rPr kumimoji="1" lang="en-US" altLang="ja-JP" sz="1600" dirty="0" smtClean="0">
                <a:latin typeface="ＭＳ ゴシック" panose="020B0609070205080204" pitchFamily="49" charset="-128"/>
                <a:ea typeface="ＭＳ ゴシック" panose="020B0609070205080204" pitchFamily="49" charset="-128"/>
                <a:cs typeface="Arial" panose="020B0604020202020204" pitchFamily="34" charset="0"/>
              </a:rPr>
              <a:t>1.0e-3cm2</a:t>
            </a:r>
            <a:r>
              <a:rPr kumimoji="1" lang="ja-JP" altLang="en-US" sz="1600" dirty="0" smtClean="0">
                <a:latin typeface="ＭＳ ゴシック" panose="020B0609070205080204" pitchFamily="49" charset="-128"/>
                <a:ea typeface="ＭＳ ゴシック" panose="020B0609070205080204" pitchFamily="49" charset="-128"/>
                <a:cs typeface="Arial" panose="020B0604020202020204" pitchFamily="34" charset="0"/>
              </a:rPr>
              <a:t>とした。</a:t>
            </a:r>
            <a:endParaRPr kumimoji="1" lang="en-US" altLang="ja-JP" sz="1600" dirty="0" smtClean="0">
              <a:latin typeface="ＭＳ ゴシック" panose="020B0609070205080204" pitchFamily="49" charset="-128"/>
              <a:ea typeface="ＭＳ ゴシック" panose="020B0609070205080204" pitchFamily="49" charset="-128"/>
              <a:cs typeface="Arial" panose="020B0604020202020204" pitchFamily="34" charset="0"/>
            </a:endParaRPr>
          </a:p>
          <a:p>
            <a:pPr marL="285750" indent="-285750">
              <a:spcAft>
                <a:spcPts val="1200"/>
              </a:spcAft>
              <a:buFont typeface="Wingdings" panose="05000000000000000000" pitchFamily="2" charset="2"/>
              <a:buChar char="Ø"/>
            </a:pPr>
            <a:r>
              <a:rPr lang="en-US" altLang="ja-JP" sz="1600" dirty="0" smtClean="0">
                <a:latin typeface="ＭＳ ゴシック" panose="020B0609070205080204" pitchFamily="49" charset="-128"/>
                <a:ea typeface="ＭＳ ゴシック" panose="020B0609070205080204" pitchFamily="49" charset="-128"/>
                <a:cs typeface="Arial" panose="020B0604020202020204" pitchFamily="34" charset="0"/>
              </a:rPr>
              <a:t>CAMS</a:t>
            </a:r>
            <a:r>
              <a:rPr lang="ja-JP" altLang="en-US" sz="1600" dirty="0" smtClean="0">
                <a:latin typeface="ＭＳ ゴシック" panose="020B0609070205080204" pitchFamily="49" charset="-128"/>
                <a:ea typeface="ＭＳ ゴシック" panose="020B0609070205080204" pitchFamily="49" charset="-128"/>
                <a:cs typeface="Arial" panose="020B0604020202020204" pitchFamily="34" charset="0"/>
              </a:rPr>
              <a:t>データからは、第二圧力ピーク中の</a:t>
            </a:r>
            <a:r>
              <a:rPr lang="en-US" altLang="ja-JP" sz="1600" dirty="0" smtClean="0">
                <a:latin typeface="ＭＳ ゴシック" panose="020B0609070205080204" pitchFamily="49" charset="-128"/>
                <a:ea typeface="ＭＳ ゴシック" panose="020B0609070205080204" pitchFamily="49" charset="-128"/>
                <a:cs typeface="Arial" panose="020B0604020202020204" pitchFamily="34" charset="0"/>
              </a:rPr>
              <a:t>RPV</a:t>
            </a:r>
            <a:r>
              <a:rPr lang="ja-JP" altLang="en-US" sz="1600" dirty="0" smtClean="0">
                <a:latin typeface="ＭＳ ゴシック" panose="020B0609070205080204" pitchFamily="49" charset="-128"/>
                <a:ea typeface="ＭＳ ゴシック" panose="020B0609070205080204" pitchFamily="49" charset="-128"/>
                <a:cs typeface="Arial" panose="020B0604020202020204" pitchFamily="34" charset="0"/>
              </a:rPr>
              <a:t>からの主なガスの流れは</a:t>
            </a:r>
            <a:r>
              <a:rPr lang="en-US" altLang="ja-JP" sz="1600" dirty="0" smtClean="0">
                <a:latin typeface="ＭＳ ゴシック" panose="020B0609070205080204" pitchFamily="49" charset="-128"/>
                <a:ea typeface="ＭＳ ゴシック" panose="020B0609070205080204" pitchFamily="49" charset="-128"/>
                <a:cs typeface="Arial" panose="020B0604020202020204" pitchFamily="34" charset="0"/>
              </a:rPr>
              <a:t>S/C</a:t>
            </a:r>
            <a:r>
              <a:rPr lang="ja-JP" altLang="en-US" sz="1600" dirty="0" smtClean="0">
                <a:latin typeface="ＭＳ ゴシック" panose="020B0609070205080204" pitchFamily="49" charset="-128"/>
                <a:ea typeface="ＭＳ ゴシック" panose="020B0609070205080204" pitchFamily="49" charset="-128"/>
                <a:cs typeface="Arial" panose="020B0604020202020204" pitchFamily="34" charset="0"/>
              </a:rPr>
              <a:t>側であることが予想</a:t>
            </a:r>
            <a:r>
              <a:rPr lang="ja-JP" altLang="en-US" sz="1600" dirty="0">
                <a:latin typeface="ＭＳ ゴシック" panose="020B0609070205080204" pitchFamily="49" charset="-128"/>
                <a:ea typeface="ＭＳ ゴシック" panose="020B0609070205080204" pitchFamily="49" charset="-128"/>
                <a:cs typeface="Arial" panose="020B0604020202020204" pitchFamily="34" charset="0"/>
              </a:rPr>
              <a:t>される</a:t>
            </a:r>
            <a:r>
              <a:rPr lang="ja-JP" altLang="en-US" sz="1600" dirty="0" smtClean="0">
                <a:latin typeface="ＭＳ ゴシック" panose="020B0609070205080204" pitchFamily="49" charset="-128"/>
                <a:ea typeface="ＭＳ ゴシック" panose="020B0609070205080204" pitchFamily="49" charset="-128"/>
                <a:cs typeface="Arial" panose="020B0604020202020204" pitchFamily="34" charset="0"/>
              </a:rPr>
              <a:t>。このことから、</a:t>
            </a:r>
            <a:r>
              <a:rPr lang="en-US" altLang="ja-JP" sz="1600" dirty="0" smtClean="0">
                <a:latin typeface="ＭＳ ゴシック" panose="020B0609070205080204" pitchFamily="49" charset="-128"/>
                <a:ea typeface="ＭＳ ゴシック" panose="020B0609070205080204" pitchFamily="49" charset="-128"/>
                <a:cs typeface="Arial" panose="020B0604020202020204" pitchFamily="34" charset="0"/>
              </a:rPr>
              <a:t>SRV</a:t>
            </a:r>
            <a:r>
              <a:rPr lang="ja-JP" altLang="en-US" sz="1600" dirty="0" smtClean="0">
                <a:latin typeface="ＭＳ ゴシック" panose="020B0609070205080204" pitchFamily="49" charset="-128"/>
                <a:ea typeface="ＭＳ ゴシック" panose="020B0609070205080204" pitchFamily="49" charset="-128"/>
                <a:cs typeface="Arial" panose="020B0604020202020204" pitchFamily="34" charset="0"/>
              </a:rPr>
              <a:t>開口面積（</a:t>
            </a:r>
            <a:r>
              <a:rPr lang="en-US" altLang="ja-JP" sz="1600" dirty="0" err="1" smtClean="0">
                <a:latin typeface="ＭＳ ゴシック" panose="020B0609070205080204" pitchFamily="49" charset="-128"/>
                <a:ea typeface="ＭＳ ゴシック" panose="020B0609070205080204" pitchFamily="49" charset="-128"/>
                <a:cs typeface="Arial" panose="020B0604020202020204" pitchFamily="34" charset="0"/>
              </a:rPr>
              <a:t>BestEstim</a:t>
            </a:r>
            <a:r>
              <a:rPr lang="ja-JP" altLang="en-US" sz="1600" dirty="0" smtClean="0">
                <a:latin typeface="ＭＳ ゴシック" panose="020B0609070205080204" pitchFamily="49" charset="-128"/>
                <a:ea typeface="ＭＳ ゴシック" panose="020B0609070205080204" pitchFamily="49" charset="-128"/>
                <a:cs typeface="Arial" panose="020B0604020202020204" pitchFamily="34" charset="0"/>
              </a:rPr>
              <a:t>ケースでは約</a:t>
            </a:r>
            <a:r>
              <a:rPr lang="en-US" altLang="ja-JP" sz="1600" dirty="0" smtClean="0">
                <a:latin typeface="ＭＳ ゴシック" panose="020B0609070205080204" pitchFamily="49" charset="-128"/>
                <a:ea typeface="ＭＳ ゴシック" panose="020B0609070205080204" pitchFamily="49" charset="-128"/>
                <a:cs typeface="Arial" panose="020B0604020202020204" pitchFamily="34" charset="0"/>
              </a:rPr>
              <a:t>5cm2)</a:t>
            </a:r>
            <a:r>
              <a:rPr lang="ja-JP" altLang="en-US" sz="1600" dirty="0" smtClean="0">
                <a:latin typeface="ＭＳ ゴシック" panose="020B0609070205080204" pitchFamily="49" charset="-128"/>
                <a:ea typeface="ＭＳ ゴシック" panose="020B0609070205080204" pitchFamily="49" charset="-128"/>
                <a:cs typeface="Arial" panose="020B0604020202020204" pitchFamily="34" charset="0"/>
              </a:rPr>
              <a:t>よりも小さい範囲でパラメーターサーベイを実施。</a:t>
            </a:r>
            <a:endParaRPr kumimoji="1" lang="ja-JP" altLang="en-US" sz="1600"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4" name="テキスト ボックス 3"/>
          <p:cNvSpPr txBox="1"/>
          <p:nvPr/>
        </p:nvSpPr>
        <p:spPr>
          <a:xfrm>
            <a:off x="1348510" y="94644"/>
            <a:ext cx="9448799" cy="369332"/>
          </a:xfrm>
          <a:prstGeom prst="rect">
            <a:avLst/>
          </a:prstGeom>
          <a:noFill/>
        </p:spPr>
        <p:txBody>
          <a:bodyPr wrap="square" rtlCol="0">
            <a:spAutoFit/>
          </a:bodyPr>
          <a:lstStyle/>
          <a:p>
            <a:pPr algn="ctr"/>
            <a:r>
              <a:rPr lang="ja-JP" altLang="en-US" dirty="0" smtClean="0">
                <a:latin typeface="ＭＳ ゴシック" panose="020B0609070205080204" pitchFamily="49" charset="-128"/>
                <a:ea typeface="ＭＳ ゴシック" panose="020B0609070205080204" pitchFamily="49" charset="-128"/>
              </a:rPr>
              <a:t>②</a:t>
            </a:r>
            <a:r>
              <a:rPr lang="en-US" altLang="ja-JP" dirty="0" smtClean="0">
                <a:latin typeface="ＭＳ ゴシック" panose="020B0609070205080204" pitchFamily="49" charset="-128"/>
                <a:ea typeface="ＭＳ ゴシック" panose="020B0609070205080204" pitchFamily="49" charset="-128"/>
              </a:rPr>
              <a:t>RPV</a:t>
            </a:r>
            <a:r>
              <a:rPr lang="ja-JP" altLang="en-US" dirty="0" smtClean="0">
                <a:latin typeface="ＭＳ ゴシック" panose="020B0609070205080204" pitchFamily="49" charset="-128"/>
                <a:ea typeface="ＭＳ ゴシック" panose="020B0609070205080204" pitchFamily="49" charset="-128"/>
              </a:rPr>
              <a:t>第二圧力ピーク時の</a:t>
            </a:r>
            <a:r>
              <a:rPr lang="en-US" altLang="ja-JP" dirty="0" smtClean="0">
                <a:latin typeface="ＭＳ ゴシック" panose="020B0609070205080204" pitchFamily="49" charset="-128"/>
                <a:ea typeface="ＭＳ ゴシック" panose="020B0609070205080204" pitchFamily="49" charset="-128"/>
              </a:rPr>
              <a:t>D/W</a:t>
            </a:r>
            <a:r>
              <a:rPr lang="ja-JP" altLang="en-US" dirty="0" err="1" smtClean="0">
                <a:latin typeface="ＭＳ ゴシック" panose="020B0609070205080204" pitchFamily="49" charset="-128"/>
                <a:ea typeface="ＭＳ ゴシック" panose="020B0609070205080204" pitchFamily="49" charset="-128"/>
              </a:rPr>
              <a:t>への</a:t>
            </a:r>
            <a:r>
              <a:rPr lang="ja-JP" altLang="en-US" dirty="0" smtClean="0">
                <a:latin typeface="ＭＳ ゴシック" panose="020B0609070205080204" pitchFamily="49" charset="-128"/>
                <a:ea typeface="ＭＳ ゴシック" panose="020B0609070205080204" pitchFamily="49" charset="-128"/>
              </a:rPr>
              <a:t>漏洩</a:t>
            </a:r>
            <a:r>
              <a:rPr kumimoji="1" lang="ja-JP" altLang="en-US" dirty="0" smtClean="0">
                <a:latin typeface="ＭＳ ゴシック" panose="020B0609070205080204" pitchFamily="49" charset="-128"/>
                <a:ea typeface="ＭＳ ゴシック" panose="020B0609070205080204" pitchFamily="49" charset="-128"/>
              </a:rPr>
              <a:t>に係るパラメータサーベイ</a:t>
            </a:r>
            <a:endParaRPr kumimoji="1" lang="ja-JP" altLang="en-US" dirty="0">
              <a:latin typeface="ＭＳ ゴシック" panose="020B0609070205080204" pitchFamily="49" charset="-128"/>
              <a:ea typeface="ＭＳ ゴシック" panose="020B0609070205080204" pitchFamily="49" charset="-128"/>
            </a:endParaRPr>
          </a:p>
        </p:txBody>
      </p:sp>
      <p:pic>
        <p:nvPicPr>
          <p:cNvPr id="5" name="図 4"/>
          <p:cNvPicPr>
            <a:picLocks noChangeAspect="1"/>
          </p:cNvPicPr>
          <p:nvPr/>
        </p:nvPicPr>
        <p:blipFill>
          <a:blip r:embed="rId2"/>
          <a:stretch>
            <a:fillRect/>
          </a:stretch>
        </p:blipFill>
        <p:spPr>
          <a:xfrm>
            <a:off x="326443" y="1782887"/>
            <a:ext cx="11828607" cy="4915785"/>
          </a:xfrm>
          <a:prstGeom prst="rect">
            <a:avLst/>
          </a:prstGeom>
        </p:spPr>
      </p:pic>
      <p:sp>
        <p:nvSpPr>
          <p:cNvPr id="6" name="テキスト ボックス 5"/>
          <p:cNvSpPr txBox="1"/>
          <p:nvPr/>
        </p:nvSpPr>
        <p:spPr>
          <a:xfrm>
            <a:off x="5061522" y="2087418"/>
            <a:ext cx="1921163" cy="369332"/>
          </a:xfrm>
          <a:prstGeom prst="rect">
            <a:avLst/>
          </a:prstGeom>
          <a:noFill/>
        </p:spPr>
        <p:txBody>
          <a:bodyPr wrap="square" rtlCol="0">
            <a:spAutoFit/>
          </a:bodyPr>
          <a:lstStyle/>
          <a:p>
            <a:r>
              <a:rPr kumimoji="1" lang="en-US" altLang="ja-JP" dirty="0" smtClean="0">
                <a:solidFill>
                  <a:srgbClr val="FF0000"/>
                </a:solidFill>
                <a:latin typeface="ＭＳ ゴシック" panose="020B0609070205080204" pitchFamily="49" charset="-128"/>
                <a:ea typeface="ＭＳ ゴシック" panose="020B0609070205080204" pitchFamily="49" charset="-128"/>
              </a:rPr>
              <a:t>RPV</a:t>
            </a:r>
            <a:r>
              <a:rPr kumimoji="1" lang="ja-JP" altLang="en-US" dirty="0" smtClean="0">
                <a:solidFill>
                  <a:srgbClr val="FF0000"/>
                </a:solidFill>
                <a:latin typeface="ＭＳ ゴシック" panose="020B0609070205080204" pitchFamily="49" charset="-128"/>
                <a:ea typeface="ＭＳ ゴシック" panose="020B0609070205080204" pitchFamily="49" charset="-128"/>
              </a:rPr>
              <a:t>圧（データ）</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p:txBody>
      </p:sp>
      <p:cxnSp>
        <p:nvCxnSpPr>
          <p:cNvPr id="8" name="直線矢印コネクタ 7"/>
          <p:cNvCxnSpPr/>
          <p:nvPr/>
        </p:nvCxnSpPr>
        <p:spPr>
          <a:xfrm flipH="1">
            <a:off x="5181595" y="2475345"/>
            <a:ext cx="711200" cy="4618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7278249" y="2339990"/>
            <a:ext cx="1921163" cy="369332"/>
          </a:xfrm>
          <a:prstGeom prst="rect">
            <a:avLst/>
          </a:prstGeom>
          <a:noFill/>
        </p:spPr>
        <p:txBody>
          <a:bodyPr wrap="square" rtlCol="0">
            <a:spAutoFit/>
          </a:bodyPr>
          <a:lstStyle/>
          <a:p>
            <a:r>
              <a:rPr kumimoji="1" lang="en-US" altLang="ja-JP" dirty="0" smtClean="0">
                <a:solidFill>
                  <a:srgbClr val="0000FF"/>
                </a:solidFill>
                <a:latin typeface="ＭＳ ゴシック" panose="020B0609070205080204" pitchFamily="49" charset="-128"/>
                <a:ea typeface="ＭＳ ゴシック" panose="020B0609070205080204" pitchFamily="49" charset="-128"/>
              </a:rPr>
              <a:t>0.001cm</a:t>
            </a:r>
            <a:r>
              <a:rPr kumimoji="1" lang="en-US" altLang="ja-JP" baseline="30000" dirty="0" smtClean="0">
                <a:solidFill>
                  <a:srgbClr val="0000FF"/>
                </a:solidFill>
                <a:latin typeface="ＭＳ ゴシック" panose="020B0609070205080204" pitchFamily="49" charset="-128"/>
                <a:ea typeface="ＭＳ ゴシック" panose="020B0609070205080204" pitchFamily="49" charset="-128"/>
              </a:rPr>
              <a:t>2</a:t>
            </a:r>
            <a:endParaRPr kumimoji="1" lang="ja-JP" altLang="en-US" baseline="30000" dirty="0">
              <a:solidFill>
                <a:srgbClr val="0000FF"/>
              </a:solidFill>
              <a:latin typeface="ＭＳ ゴシック" panose="020B0609070205080204" pitchFamily="49" charset="-128"/>
              <a:ea typeface="ＭＳ ゴシック" panose="020B0609070205080204" pitchFamily="49" charset="-128"/>
            </a:endParaRPr>
          </a:p>
        </p:txBody>
      </p:sp>
      <p:cxnSp>
        <p:nvCxnSpPr>
          <p:cNvPr id="10" name="直線矢印コネクタ 9"/>
          <p:cNvCxnSpPr/>
          <p:nvPr/>
        </p:nvCxnSpPr>
        <p:spPr>
          <a:xfrm flipH="1">
            <a:off x="6562431" y="2750335"/>
            <a:ext cx="711200" cy="461819"/>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7033485" y="3114668"/>
            <a:ext cx="1921163" cy="369332"/>
          </a:xfrm>
          <a:prstGeom prst="rect">
            <a:avLst/>
          </a:prstGeom>
          <a:noFill/>
        </p:spPr>
        <p:txBody>
          <a:bodyPr wrap="square" rtlCol="0">
            <a:spAutoFit/>
          </a:bodyPr>
          <a:lstStyle/>
          <a:p>
            <a:r>
              <a:rPr kumimoji="1" lang="en-US" altLang="ja-JP" dirty="0" smtClean="0">
                <a:solidFill>
                  <a:schemeClr val="accent4">
                    <a:lumMod val="75000"/>
                  </a:schemeClr>
                </a:solidFill>
                <a:latin typeface="ＭＳ ゴシック" panose="020B0609070205080204" pitchFamily="49" charset="-128"/>
                <a:ea typeface="ＭＳ ゴシック" panose="020B0609070205080204" pitchFamily="49" charset="-128"/>
              </a:rPr>
              <a:t>1cm</a:t>
            </a:r>
            <a:r>
              <a:rPr kumimoji="1" lang="en-US" altLang="ja-JP" baseline="30000" dirty="0" smtClean="0">
                <a:solidFill>
                  <a:schemeClr val="accent4">
                    <a:lumMod val="75000"/>
                  </a:schemeClr>
                </a:solidFill>
                <a:latin typeface="ＭＳ ゴシック" panose="020B0609070205080204" pitchFamily="49" charset="-128"/>
                <a:ea typeface="ＭＳ ゴシック" panose="020B0609070205080204" pitchFamily="49" charset="-128"/>
              </a:rPr>
              <a:t>2</a:t>
            </a:r>
            <a:endParaRPr kumimoji="1" lang="ja-JP" altLang="en-US" baseline="30000" dirty="0">
              <a:solidFill>
                <a:schemeClr val="accent4">
                  <a:lumMod val="75000"/>
                </a:schemeClr>
              </a:solidFill>
              <a:latin typeface="ＭＳ ゴシック" panose="020B0609070205080204" pitchFamily="49" charset="-128"/>
              <a:ea typeface="ＭＳ ゴシック" panose="020B0609070205080204" pitchFamily="49" charset="-128"/>
            </a:endParaRPr>
          </a:p>
        </p:txBody>
      </p:sp>
      <p:cxnSp>
        <p:nvCxnSpPr>
          <p:cNvPr id="12" name="直線矢印コネクタ 11"/>
          <p:cNvCxnSpPr/>
          <p:nvPr/>
        </p:nvCxnSpPr>
        <p:spPr>
          <a:xfrm flipH="1">
            <a:off x="6317667" y="3525013"/>
            <a:ext cx="711200" cy="461819"/>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890322" y="4485510"/>
            <a:ext cx="1921163" cy="369332"/>
          </a:xfrm>
          <a:prstGeom prst="rect">
            <a:avLst/>
          </a:prstGeom>
          <a:noFill/>
        </p:spPr>
        <p:txBody>
          <a:bodyPr wrap="square" rtlCol="0">
            <a:spAutoFit/>
          </a:bodyPr>
          <a:lstStyle/>
          <a:p>
            <a:r>
              <a:rPr kumimoji="1" lang="en-US" altLang="ja-JP" dirty="0" smtClean="0">
                <a:solidFill>
                  <a:srgbClr val="00B050"/>
                </a:solidFill>
                <a:latin typeface="ＭＳ ゴシック" panose="020B0609070205080204" pitchFamily="49" charset="-128"/>
                <a:ea typeface="ＭＳ ゴシック" panose="020B0609070205080204" pitchFamily="49" charset="-128"/>
              </a:rPr>
              <a:t>3cm</a:t>
            </a:r>
            <a:r>
              <a:rPr kumimoji="1" lang="en-US" altLang="ja-JP" baseline="30000" dirty="0" smtClean="0">
                <a:solidFill>
                  <a:srgbClr val="00B050"/>
                </a:solidFill>
                <a:latin typeface="ＭＳ ゴシック" panose="020B0609070205080204" pitchFamily="49" charset="-128"/>
                <a:ea typeface="ＭＳ ゴシック" panose="020B0609070205080204" pitchFamily="49" charset="-128"/>
              </a:rPr>
              <a:t>2</a:t>
            </a:r>
            <a:endParaRPr kumimoji="1" lang="ja-JP" altLang="en-US" baseline="30000" dirty="0">
              <a:solidFill>
                <a:srgbClr val="00B050"/>
              </a:solidFill>
              <a:latin typeface="ＭＳ ゴシック" panose="020B0609070205080204" pitchFamily="49" charset="-128"/>
              <a:ea typeface="ＭＳ ゴシック" panose="020B0609070205080204" pitchFamily="49" charset="-128"/>
            </a:endParaRPr>
          </a:p>
        </p:txBody>
      </p:sp>
      <p:cxnSp>
        <p:nvCxnSpPr>
          <p:cNvPr id="14" name="直線矢印コネクタ 13"/>
          <p:cNvCxnSpPr/>
          <p:nvPr/>
        </p:nvCxnSpPr>
        <p:spPr>
          <a:xfrm flipH="1" flipV="1">
            <a:off x="6160650" y="4567230"/>
            <a:ext cx="618836" cy="7179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7121231" y="5789644"/>
            <a:ext cx="5033819" cy="338554"/>
          </a:xfrm>
          <a:prstGeom prst="rect">
            <a:avLst/>
          </a:prstGeom>
          <a:solidFill>
            <a:srgbClr val="FFFF00"/>
          </a:solidFill>
        </p:spPr>
        <p:txBody>
          <a:bodyPr wrap="square" rtlCol="0">
            <a:spAutoFit/>
          </a:bodyPr>
          <a:lstStyle/>
          <a:p>
            <a:pPr>
              <a:spcAft>
                <a:spcPts val="1200"/>
              </a:spcAft>
            </a:pPr>
            <a:r>
              <a:rPr kumimoji="1" lang="en-US" altLang="ja-JP" sz="1600" dirty="0" smtClean="0">
                <a:latin typeface="ＭＳ ゴシック" panose="020B0609070205080204" pitchFamily="49" charset="-128"/>
                <a:ea typeface="ＭＳ ゴシック" panose="020B0609070205080204" pitchFamily="49" charset="-128"/>
                <a:cs typeface="Arial" panose="020B0604020202020204" pitchFamily="34" charset="0"/>
              </a:rPr>
              <a:t>3cm2</a:t>
            </a:r>
            <a:r>
              <a:rPr kumimoji="1" lang="ja-JP" altLang="en-US" sz="1600" dirty="0" smtClean="0">
                <a:latin typeface="ＭＳ ゴシック" panose="020B0609070205080204" pitchFamily="49" charset="-128"/>
                <a:ea typeface="ＭＳ ゴシック" panose="020B0609070205080204" pitchFamily="49" charset="-128"/>
                <a:cs typeface="Arial" panose="020B0604020202020204" pitchFamily="34" charset="0"/>
              </a:rPr>
              <a:t>以上の漏洩があると第</a:t>
            </a:r>
            <a:r>
              <a:rPr kumimoji="1" lang="en-US" altLang="ja-JP" sz="1600" dirty="0" smtClean="0">
                <a:latin typeface="ＭＳ ゴシック" panose="020B0609070205080204" pitchFamily="49" charset="-128"/>
                <a:ea typeface="ＭＳ ゴシック" panose="020B0609070205080204" pitchFamily="49" charset="-128"/>
                <a:cs typeface="Arial" panose="020B0604020202020204" pitchFamily="34" charset="0"/>
              </a:rPr>
              <a:t>3</a:t>
            </a:r>
            <a:r>
              <a:rPr kumimoji="1" lang="ja-JP" altLang="en-US" sz="1600" dirty="0" smtClean="0">
                <a:latin typeface="ＭＳ ゴシック" panose="020B0609070205080204" pitchFamily="49" charset="-128"/>
                <a:ea typeface="ＭＳ ゴシック" panose="020B0609070205080204" pitchFamily="49" charset="-128"/>
                <a:cs typeface="Arial" panose="020B0604020202020204" pitchFamily="34" charset="0"/>
              </a:rPr>
              <a:t>ピークの再現性が低下</a:t>
            </a:r>
            <a:endParaRPr kumimoji="1" lang="ja-JP" altLang="en-US" sz="1600"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7" name="テキスト ボックス 16"/>
          <p:cNvSpPr txBox="1"/>
          <p:nvPr/>
        </p:nvSpPr>
        <p:spPr>
          <a:xfrm rot="16200000">
            <a:off x="-1094575" y="3586645"/>
            <a:ext cx="2669309" cy="338554"/>
          </a:xfrm>
          <a:prstGeom prst="rect">
            <a:avLst/>
          </a:prstGeom>
          <a:noFill/>
        </p:spPr>
        <p:txBody>
          <a:bodyPr wrap="squar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圧力（</a:t>
            </a:r>
            <a:r>
              <a:rPr lang="en-US" altLang="ja-JP" sz="1600" dirty="0" smtClean="0">
                <a:latin typeface="ＭＳ ゴシック" panose="020B0609070205080204" pitchFamily="49" charset="-128"/>
                <a:ea typeface="ＭＳ ゴシック" panose="020B0609070205080204" pitchFamily="49" charset="-128"/>
              </a:rPr>
              <a:t>Pa</a:t>
            </a:r>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64706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31153" y="1330017"/>
            <a:ext cx="11573164" cy="4246268"/>
          </a:xfrm>
          <a:prstGeom prst="rect">
            <a:avLst/>
          </a:prstGeom>
        </p:spPr>
      </p:pic>
      <p:sp>
        <p:nvSpPr>
          <p:cNvPr id="2" name="テキスト ボックス 1"/>
          <p:cNvSpPr txBox="1"/>
          <p:nvPr/>
        </p:nvSpPr>
        <p:spPr>
          <a:xfrm>
            <a:off x="988291" y="581322"/>
            <a:ext cx="10169235" cy="338554"/>
          </a:xfrm>
          <a:prstGeom prst="rect">
            <a:avLst/>
          </a:prstGeom>
          <a:noFill/>
        </p:spPr>
        <p:txBody>
          <a:bodyPr wrap="square" rtlCol="0">
            <a:spAutoFit/>
          </a:bodyPr>
          <a:lstStyle/>
          <a:p>
            <a:pPr marL="285750" indent="-285750">
              <a:spcAft>
                <a:spcPts val="1200"/>
              </a:spcAft>
              <a:buFont typeface="Wingdings" panose="05000000000000000000" pitchFamily="2" charset="2"/>
              <a:buChar char="Ø"/>
            </a:pPr>
            <a:r>
              <a:rPr kumimoji="1" lang="en-US" altLang="ja-JP" sz="1600" dirty="0" err="1" smtClean="0">
                <a:latin typeface="ＭＳ ゴシック" panose="020B0609070205080204" pitchFamily="49" charset="-128"/>
                <a:ea typeface="ＭＳ ゴシック" panose="020B0609070205080204" pitchFamily="49" charset="-128"/>
                <a:cs typeface="Arial" panose="020B0604020202020204" pitchFamily="34" charset="0"/>
              </a:rPr>
              <a:t>BestEstimate</a:t>
            </a:r>
            <a:r>
              <a:rPr kumimoji="1" lang="ja-JP" altLang="en-US" sz="1600" dirty="0" smtClean="0">
                <a:latin typeface="ＭＳ ゴシック" panose="020B0609070205080204" pitchFamily="49" charset="-128"/>
                <a:ea typeface="ＭＳ ゴシック" panose="020B0609070205080204" pitchFamily="49" charset="-128"/>
                <a:cs typeface="Arial" panose="020B0604020202020204" pitchFamily="34" charset="0"/>
              </a:rPr>
              <a:t>ケースでは、第二圧力ピークの模擬性を踏まえて単一</a:t>
            </a:r>
            <a:r>
              <a:rPr lang="en-US" altLang="ja-JP" sz="1600" dirty="0" smtClean="0">
                <a:latin typeface="ＭＳ ゴシック" panose="020B0609070205080204" pitchFamily="49" charset="-128"/>
                <a:ea typeface="ＭＳ ゴシック" panose="020B0609070205080204" pitchFamily="49" charset="-128"/>
                <a:cs typeface="Arial" panose="020B0604020202020204" pitchFamily="34" charset="0"/>
              </a:rPr>
              <a:t>SRV</a:t>
            </a:r>
            <a:r>
              <a:rPr lang="ja-JP" altLang="en-US" sz="1600" dirty="0" smtClean="0">
                <a:latin typeface="ＭＳ ゴシック" panose="020B0609070205080204" pitchFamily="49" charset="-128"/>
                <a:ea typeface="ＭＳ ゴシック" panose="020B0609070205080204" pitchFamily="49" charset="-128"/>
                <a:cs typeface="Arial" panose="020B0604020202020204" pitchFamily="34" charset="0"/>
              </a:rPr>
              <a:t>の全開条件（約</a:t>
            </a:r>
            <a:r>
              <a:rPr lang="en-US" altLang="ja-JP" sz="1600" dirty="0" smtClean="0">
                <a:latin typeface="ＭＳ ゴシック" panose="020B0609070205080204" pitchFamily="49" charset="-128"/>
                <a:ea typeface="ＭＳ ゴシック" panose="020B0609070205080204" pitchFamily="49" charset="-128"/>
                <a:cs typeface="Arial" panose="020B0604020202020204" pitchFamily="34" charset="0"/>
              </a:rPr>
              <a:t>100cm2)</a:t>
            </a:r>
            <a:r>
              <a:rPr lang="ja-JP" altLang="en-US" sz="1600" dirty="0" smtClean="0">
                <a:latin typeface="ＭＳ ゴシック" panose="020B0609070205080204" pitchFamily="49" charset="-128"/>
                <a:ea typeface="ＭＳ ゴシック" panose="020B0609070205080204" pitchFamily="49" charset="-128"/>
                <a:cs typeface="Arial" panose="020B0604020202020204" pitchFamily="34" charset="0"/>
              </a:rPr>
              <a:t>の</a:t>
            </a:r>
            <a:r>
              <a:rPr lang="en-US" altLang="ja-JP" sz="1600" dirty="0" smtClean="0">
                <a:latin typeface="ＭＳ ゴシック" panose="020B0609070205080204" pitchFamily="49" charset="-128"/>
                <a:ea typeface="ＭＳ ゴシック" panose="020B0609070205080204" pitchFamily="49" charset="-128"/>
                <a:cs typeface="Arial" panose="020B0604020202020204" pitchFamily="34" charset="0"/>
              </a:rPr>
              <a:t>5%</a:t>
            </a:r>
            <a:r>
              <a:rPr kumimoji="1" lang="ja-JP" altLang="en-US" sz="1600" dirty="0" smtClean="0">
                <a:latin typeface="ＭＳ ゴシック" panose="020B0609070205080204" pitchFamily="49" charset="-128"/>
                <a:ea typeface="ＭＳ ゴシック" panose="020B0609070205080204" pitchFamily="49" charset="-128"/>
                <a:cs typeface="Arial" panose="020B0604020202020204" pitchFamily="34" charset="0"/>
              </a:rPr>
              <a:t>とした。</a:t>
            </a:r>
            <a:endParaRPr kumimoji="1" lang="en-US" altLang="ja-JP" sz="1600" dirty="0" smtClean="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4" name="テキスト ボックス 3"/>
          <p:cNvSpPr txBox="1"/>
          <p:nvPr/>
        </p:nvSpPr>
        <p:spPr>
          <a:xfrm>
            <a:off x="1348510" y="94644"/>
            <a:ext cx="9448799" cy="369332"/>
          </a:xfrm>
          <a:prstGeom prst="rect">
            <a:avLst/>
          </a:prstGeom>
          <a:noFill/>
        </p:spPr>
        <p:txBody>
          <a:bodyPr wrap="square" rtlCol="0">
            <a:spAutoFit/>
          </a:bodyPr>
          <a:lstStyle/>
          <a:p>
            <a:pPr algn="ctr"/>
            <a:r>
              <a:rPr lang="ja-JP" altLang="en-US" dirty="0" smtClean="0">
                <a:latin typeface="ＭＳ ゴシック" panose="020B0609070205080204" pitchFamily="49" charset="-128"/>
                <a:ea typeface="ＭＳ ゴシック" panose="020B0609070205080204" pitchFamily="49" charset="-128"/>
              </a:rPr>
              <a:t>③</a:t>
            </a:r>
            <a:r>
              <a:rPr lang="en-US" altLang="ja-JP" dirty="0" smtClean="0">
                <a:latin typeface="ＭＳ ゴシック" panose="020B0609070205080204" pitchFamily="49" charset="-128"/>
                <a:ea typeface="ＭＳ ゴシック" panose="020B0609070205080204" pitchFamily="49" charset="-128"/>
              </a:rPr>
              <a:t>RPV</a:t>
            </a:r>
            <a:r>
              <a:rPr lang="ja-JP" altLang="en-US" dirty="0" smtClean="0">
                <a:latin typeface="ＭＳ ゴシック" panose="020B0609070205080204" pitchFamily="49" charset="-128"/>
                <a:ea typeface="ＭＳ ゴシック" panose="020B0609070205080204" pitchFamily="49" charset="-128"/>
              </a:rPr>
              <a:t>第二圧力ピーク時の</a:t>
            </a:r>
            <a:r>
              <a:rPr lang="en-US" altLang="ja-JP" dirty="0" smtClean="0">
                <a:latin typeface="ＭＳ ゴシック" panose="020B0609070205080204" pitchFamily="49" charset="-128"/>
                <a:ea typeface="ＭＳ ゴシック" panose="020B0609070205080204" pitchFamily="49" charset="-128"/>
              </a:rPr>
              <a:t>SRV</a:t>
            </a:r>
            <a:r>
              <a:rPr lang="ja-JP" altLang="en-US" dirty="0" smtClean="0">
                <a:latin typeface="ＭＳ ゴシック" panose="020B0609070205080204" pitchFamily="49" charset="-128"/>
                <a:ea typeface="ＭＳ ゴシック" panose="020B0609070205080204" pitchFamily="49" charset="-128"/>
              </a:rPr>
              <a:t>開口面積</a:t>
            </a:r>
            <a:r>
              <a:rPr kumimoji="1" lang="ja-JP" altLang="en-US" dirty="0" smtClean="0">
                <a:latin typeface="ＭＳ ゴシック" panose="020B0609070205080204" pitchFamily="49" charset="-128"/>
                <a:ea typeface="ＭＳ ゴシック" panose="020B0609070205080204" pitchFamily="49" charset="-128"/>
              </a:rPr>
              <a:t>に係るパラメータサーベイ</a:t>
            </a:r>
            <a:endParaRPr kumimoji="1" lang="ja-JP" altLang="en-US"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2613892" y="2009090"/>
            <a:ext cx="1921163" cy="369332"/>
          </a:xfrm>
          <a:prstGeom prst="rect">
            <a:avLst/>
          </a:prstGeom>
          <a:noFill/>
        </p:spPr>
        <p:txBody>
          <a:bodyPr wrap="square" rtlCol="0">
            <a:spAutoFit/>
          </a:bodyPr>
          <a:lstStyle/>
          <a:p>
            <a:r>
              <a:rPr kumimoji="1" lang="en-US" altLang="ja-JP" dirty="0" smtClean="0">
                <a:solidFill>
                  <a:srgbClr val="FF0000"/>
                </a:solidFill>
                <a:latin typeface="ＭＳ ゴシック" panose="020B0609070205080204" pitchFamily="49" charset="-128"/>
                <a:ea typeface="ＭＳ ゴシック" panose="020B0609070205080204" pitchFamily="49" charset="-128"/>
              </a:rPr>
              <a:t>RPV</a:t>
            </a:r>
            <a:r>
              <a:rPr kumimoji="1" lang="ja-JP" altLang="en-US" dirty="0" smtClean="0">
                <a:solidFill>
                  <a:srgbClr val="FF0000"/>
                </a:solidFill>
                <a:latin typeface="ＭＳ ゴシック" panose="020B0609070205080204" pitchFamily="49" charset="-128"/>
                <a:ea typeface="ＭＳ ゴシック" panose="020B0609070205080204" pitchFamily="49" charset="-128"/>
              </a:rPr>
              <a:t>圧（データ）</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p:txBody>
      </p:sp>
      <p:cxnSp>
        <p:nvCxnSpPr>
          <p:cNvPr id="8" name="直線矢印コネクタ 7"/>
          <p:cNvCxnSpPr/>
          <p:nvPr/>
        </p:nvCxnSpPr>
        <p:spPr>
          <a:xfrm>
            <a:off x="4024096" y="2427733"/>
            <a:ext cx="1043712" cy="5028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6270196" y="1685449"/>
            <a:ext cx="1394692" cy="369332"/>
          </a:xfrm>
          <a:prstGeom prst="rect">
            <a:avLst/>
          </a:prstGeom>
          <a:noFill/>
        </p:spPr>
        <p:txBody>
          <a:bodyPr wrap="square" rtlCol="0">
            <a:spAutoFit/>
          </a:bodyPr>
          <a:lstStyle/>
          <a:p>
            <a:r>
              <a:rPr kumimoji="1" lang="en-US" altLang="ja-JP" dirty="0" smtClean="0">
                <a:solidFill>
                  <a:srgbClr val="FF9900"/>
                </a:solidFill>
                <a:latin typeface="ＭＳ ゴシック" panose="020B0609070205080204" pitchFamily="49" charset="-128"/>
                <a:ea typeface="ＭＳ ゴシック" panose="020B0609070205080204" pitchFamily="49" charset="-128"/>
              </a:rPr>
              <a:t>SRV 3%</a:t>
            </a:r>
            <a:r>
              <a:rPr kumimoji="1" lang="ja-JP" altLang="en-US" dirty="0" smtClean="0">
                <a:solidFill>
                  <a:srgbClr val="FF9900"/>
                </a:solidFill>
                <a:latin typeface="ＭＳ ゴシック" panose="020B0609070205080204" pitchFamily="49" charset="-128"/>
                <a:ea typeface="ＭＳ ゴシック" panose="020B0609070205080204" pitchFamily="49" charset="-128"/>
              </a:rPr>
              <a:t>開</a:t>
            </a:r>
            <a:endParaRPr kumimoji="1" lang="ja-JP" altLang="en-US" baseline="30000" dirty="0">
              <a:solidFill>
                <a:srgbClr val="FF9900"/>
              </a:solidFill>
              <a:latin typeface="ＭＳ ゴシック" panose="020B0609070205080204" pitchFamily="49" charset="-128"/>
              <a:ea typeface="ＭＳ ゴシック" panose="020B0609070205080204" pitchFamily="49" charset="-128"/>
            </a:endParaRPr>
          </a:p>
        </p:txBody>
      </p:sp>
      <p:cxnSp>
        <p:nvCxnSpPr>
          <p:cNvPr id="10" name="直線矢印コネクタ 9"/>
          <p:cNvCxnSpPr/>
          <p:nvPr/>
        </p:nvCxnSpPr>
        <p:spPr>
          <a:xfrm flipH="1">
            <a:off x="5250873" y="2009090"/>
            <a:ext cx="994571" cy="230909"/>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4895274" y="3110166"/>
            <a:ext cx="883734" cy="959803"/>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6419274" y="5986427"/>
            <a:ext cx="5585044" cy="738664"/>
          </a:xfrm>
          <a:prstGeom prst="rect">
            <a:avLst/>
          </a:prstGeom>
          <a:solidFill>
            <a:srgbClr val="FFFF00"/>
          </a:solidFill>
        </p:spPr>
        <p:txBody>
          <a:bodyPr wrap="square" rtlCol="0">
            <a:spAutoFit/>
          </a:bodyPr>
          <a:lstStyle/>
          <a:p>
            <a:pPr>
              <a:spcAft>
                <a:spcPts val="1200"/>
              </a:spcAft>
            </a:pPr>
            <a:r>
              <a:rPr kumimoji="1" lang="en-US" altLang="ja-JP" sz="1600" dirty="0" smtClean="0">
                <a:latin typeface="ＭＳ ゴシック" panose="020B0609070205080204" pitchFamily="49" charset="-128"/>
                <a:ea typeface="ＭＳ ゴシック" panose="020B0609070205080204" pitchFamily="49" charset="-128"/>
                <a:cs typeface="Arial" panose="020B0604020202020204" pitchFamily="34" charset="0"/>
              </a:rPr>
              <a:t>SRV 5%</a:t>
            </a:r>
            <a:r>
              <a:rPr kumimoji="1" lang="ja-JP" altLang="en-US" sz="1600" dirty="0" smtClean="0">
                <a:latin typeface="ＭＳ ゴシック" panose="020B0609070205080204" pitchFamily="49" charset="-128"/>
                <a:ea typeface="ＭＳ ゴシック" panose="020B0609070205080204" pitchFamily="49" charset="-128"/>
                <a:cs typeface="Arial" panose="020B0604020202020204" pitchFamily="34" charset="0"/>
              </a:rPr>
              <a:t>開の条件での</a:t>
            </a:r>
            <a:r>
              <a:rPr kumimoji="1" lang="en-US" altLang="ja-JP" sz="1600" dirty="0" smtClean="0">
                <a:latin typeface="ＭＳ ゴシック" panose="020B0609070205080204" pitchFamily="49" charset="-128"/>
                <a:ea typeface="ＭＳ ゴシック" panose="020B0609070205080204" pitchFamily="49" charset="-128"/>
                <a:cs typeface="Arial" panose="020B0604020202020204" pitchFamily="34" charset="0"/>
              </a:rPr>
              <a:t>RPV</a:t>
            </a:r>
            <a:r>
              <a:rPr kumimoji="1" lang="ja-JP" altLang="en-US" sz="1600" dirty="0" smtClean="0">
                <a:latin typeface="ＭＳ ゴシック" panose="020B0609070205080204" pitchFamily="49" charset="-128"/>
                <a:ea typeface="ＭＳ ゴシック" panose="020B0609070205080204" pitchFamily="49" charset="-128"/>
                <a:cs typeface="Arial" panose="020B0604020202020204" pitchFamily="34" charset="0"/>
              </a:rPr>
              <a:t>圧力増加状況がデータに近い</a:t>
            </a:r>
            <a:endParaRPr kumimoji="1" lang="en-US" altLang="ja-JP" sz="1600" dirty="0" smtClean="0">
              <a:latin typeface="ＭＳ ゴシック" panose="020B0609070205080204" pitchFamily="49" charset="-128"/>
              <a:ea typeface="ＭＳ ゴシック" panose="020B0609070205080204" pitchFamily="49" charset="-128"/>
              <a:cs typeface="Arial" panose="020B0604020202020204" pitchFamily="34" charset="0"/>
            </a:endParaRPr>
          </a:p>
          <a:p>
            <a:pPr>
              <a:spcAft>
                <a:spcPts val="1200"/>
              </a:spcAft>
            </a:pPr>
            <a:r>
              <a:rPr lang="en-US" altLang="ja-JP" sz="1600" dirty="0" smtClean="0">
                <a:latin typeface="ＭＳ ゴシック" panose="020B0609070205080204" pitchFamily="49" charset="-128"/>
                <a:ea typeface="ＭＳ ゴシック" panose="020B0609070205080204" pitchFamily="49" charset="-128"/>
                <a:cs typeface="Arial" panose="020B0604020202020204" pitchFamily="34" charset="0"/>
              </a:rPr>
              <a:t>SRV</a:t>
            </a:r>
            <a:r>
              <a:rPr lang="ja-JP" altLang="en-US" sz="1600" dirty="0" smtClean="0">
                <a:latin typeface="ＭＳ ゴシック" panose="020B0609070205080204" pitchFamily="49" charset="-128"/>
                <a:ea typeface="ＭＳ ゴシック" panose="020B0609070205080204" pitchFamily="49" charset="-128"/>
                <a:cs typeface="Arial" panose="020B0604020202020204" pitchFamily="34" charset="0"/>
              </a:rPr>
              <a:t>開度は</a:t>
            </a:r>
            <a:r>
              <a:rPr lang="en-US" altLang="ja-JP" sz="1600" dirty="0" smtClean="0">
                <a:latin typeface="ＭＳ ゴシック" panose="020B0609070205080204" pitchFamily="49" charset="-128"/>
                <a:ea typeface="ＭＳ ゴシック" panose="020B0609070205080204" pitchFamily="49" charset="-128"/>
                <a:cs typeface="Arial" panose="020B0604020202020204" pitchFamily="34" charset="0"/>
              </a:rPr>
              <a:t>D/W</a:t>
            </a:r>
            <a:r>
              <a:rPr lang="ja-JP" altLang="en-US" sz="1600" dirty="0" smtClean="0">
                <a:latin typeface="ＭＳ ゴシック" panose="020B0609070205080204" pitchFamily="49" charset="-128"/>
                <a:ea typeface="ＭＳ ゴシック" panose="020B0609070205080204" pitchFamily="49" charset="-128"/>
                <a:cs typeface="Arial" panose="020B0604020202020204" pitchFamily="34" charset="0"/>
              </a:rPr>
              <a:t>圧力変化にはあまり影響しない（次ページ）</a:t>
            </a:r>
            <a:endParaRPr kumimoji="1" lang="ja-JP" altLang="en-US" sz="1600"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5" name="テキスト ボックス 14"/>
          <p:cNvSpPr txBox="1"/>
          <p:nvPr/>
        </p:nvSpPr>
        <p:spPr>
          <a:xfrm rot="16200000">
            <a:off x="-597207" y="2817109"/>
            <a:ext cx="1693415" cy="338554"/>
          </a:xfrm>
          <a:prstGeom prst="rect">
            <a:avLst/>
          </a:prstGeom>
          <a:noFill/>
        </p:spPr>
        <p:txBody>
          <a:bodyPr wrap="squar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圧力（</a:t>
            </a:r>
            <a:r>
              <a:rPr lang="en-US" altLang="ja-JP" sz="1600" dirty="0" smtClean="0">
                <a:latin typeface="ＭＳ ゴシック" panose="020B0609070205080204" pitchFamily="49" charset="-128"/>
                <a:ea typeface="ＭＳ ゴシック" panose="020B0609070205080204" pitchFamily="49" charset="-128"/>
              </a:rPr>
              <a:t>Pa</a:t>
            </a:r>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19" name="テキスト ボックス 18"/>
          <p:cNvSpPr txBox="1"/>
          <p:nvPr/>
        </p:nvSpPr>
        <p:spPr>
          <a:xfrm>
            <a:off x="5748158" y="2357542"/>
            <a:ext cx="1394692" cy="369332"/>
          </a:xfrm>
          <a:prstGeom prst="rect">
            <a:avLst/>
          </a:prstGeom>
          <a:noFill/>
        </p:spPr>
        <p:txBody>
          <a:bodyPr wrap="square" rtlCol="0">
            <a:spAutoFit/>
          </a:bodyPr>
          <a:lstStyle/>
          <a:p>
            <a:r>
              <a:rPr kumimoji="1" lang="en-US" altLang="ja-JP" dirty="0" smtClean="0">
                <a:solidFill>
                  <a:srgbClr val="0000FF"/>
                </a:solidFill>
                <a:latin typeface="ＭＳ ゴシック" panose="020B0609070205080204" pitchFamily="49" charset="-128"/>
                <a:ea typeface="ＭＳ ゴシック" panose="020B0609070205080204" pitchFamily="49" charset="-128"/>
              </a:rPr>
              <a:t>SRV 5%</a:t>
            </a:r>
            <a:r>
              <a:rPr kumimoji="1" lang="ja-JP" altLang="en-US" dirty="0" smtClean="0">
                <a:solidFill>
                  <a:srgbClr val="0000FF"/>
                </a:solidFill>
                <a:latin typeface="ＭＳ ゴシック" panose="020B0609070205080204" pitchFamily="49" charset="-128"/>
                <a:ea typeface="ＭＳ ゴシック" panose="020B0609070205080204" pitchFamily="49" charset="-128"/>
              </a:rPr>
              <a:t>開</a:t>
            </a:r>
            <a:endParaRPr kumimoji="1" lang="ja-JP" altLang="en-US" baseline="30000" dirty="0">
              <a:solidFill>
                <a:srgbClr val="0000FF"/>
              </a:solidFill>
              <a:latin typeface="ＭＳ ゴシック" panose="020B0609070205080204" pitchFamily="49" charset="-128"/>
              <a:ea typeface="ＭＳ ゴシック" panose="020B0609070205080204" pitchFamily="49" charset="-128"/>
            </a:endParaRPr>
          </a:p>
        </p:txBody>
      </p:sp>
      <p:cxnSp>
        <p:nvCxnSpPr>
          <p:cNvPr id="20" name="直線矢印コネクタ 19"/>
          <p:cNvCxnSpPr/>
          <p:nvPr/>
        </p:nvCxnSpPr>
        <p:spPr>
          <a:xfrm flipH="1">
            <a:off x="5092560" y="2627866"/>
            <a:ext cx="686448" cy="574545"/>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5654315" y="2733854"/>
            <a:ext cx="1394692" cy="369332"/>
          </a:xfrm>
          <a:prstGeom prst="rect">
            <a:avLst/>
          </a:prstGeom>
          <a:noFill/>
        </p:spPr>
        <p:txBody>
          <a:bodyPr wrap="square" rtlCol="0">
            <a:spAutoFit/>
          </a:bodyPr>
          <a:lstStyle/>
          <a:p>
            <a:r>
              <a:rPr kumimoji="1" lang="en-US" altLang="ja-JP" dirty="0" smtClean="0">
                <a:solidFill>
                  <a:srgbClr val="FF00FF"/>
                </a:solidFill>
                <a:latin typeface="ＭＳ ゴシック" panose="020B0609070205080204" pitchFamily="49" charset="-128"/>
                <a:ea typeface="ＭＳ ゴシック" panose="020B0609070205080204" pitchFamily="49" charset="-128"/>
              </a:rPr>
              <a:t>SRV 10%</a:t>
            </a:r>
            <a:r>
              <a:rPr kumimoji="1" lang="ja-JP" altLang="en-US" dirty="0" smtClean="0">
                <a:solidFill>
                  <a:srgbClr val="FF00FF"/>
                </a:solidFill>
                <a:latin typeface="ＭＳ ゴシック" panose="020B0609070205080204" pitchFamily="49" charset="-128"/>
                <a:ea typeface="ＭＳ ゴシック" panose="020B0609070205080204" pitchFamily="49" charset="-128"/>
              </a:rPr>
              <a:t>開</a:t>
            </a:r>
            <a:endParaRPr kumimoji="1" lang="ja-JP" altLang="en-US" baseline="30000" dirty="0">
              <a:solidFill>
                <a:srgbClr val="FF00FF"/>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24383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572655" y="1543944"/>
            <a:ext cx="11473728" cy="4132522"/>
          </a:xfrm>
          <a:prstGeom prst="rect">
            <a:avLst/>
          </a:prstGeom>
        </p:spPr>
      </p:pic>
      <p:sp>
        <p:nvSpPr>
          <p:cNvPr id="3" name="テキスト ボックス 2"/>
          <p:cNvSpPr txBox="1"/>
          <p:nvPr/>
        </p:nvSpPr>
        <p:spPr>
          <a:xfrm rot="16200000">
            <a:off x="-597207" y="2817109"/>
            <a:ext cx="1693415" cy="338554"/>
          </a:xfrm>
          <a:prstGeom prst="rect">
            <a:avLst/>
          </a:prstGeom>
          <a:noFill/>
        </p:spPr>
        <p:txBody>
          <a:bodyPr wrap="squar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圧力（</a:t>
            </a:r>
            <a:r>
              <a:rPr lang="en-US" altLang="ja-JP" sz="1600" dirty="0" smtClean="0">
                <a:latin typeface="ＭＳ ゴシック" panose="020B0609070205080204" pitchFamily="49" charset="-128"/>
                <a:ea typeface="ＭＳ ゴシック" panose="020B0609070205080204" pitchFamily="49" charset="-128"/>
              </a:rPr>
              <a:t>Pa</a:t>
            </a:r>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3749965" y="1174612"/>
            <a:ext cx="1921163" cy="369332"/>
          </a:xfrm>
          <a:prstGeom prst="rect">
            <a:avLst/>
          </a:prstGeom>
          <a:noFill/>
        </p:spPr>
        <p:txBody>
          <a:bodyPr wrap="square" rtlCol="0">
            <a:spAutoFit/>
          </a:bodyPr>
          <a:lstStyle/>
          <a:p>
            <a:r>
              <a:rPr lang="en-US" altLang="ja-JP" dirty="0" smtClean="0">
                <a:solidFill>
                  <a:srgbClr val="0000FF"/>
                </a:solidFill>
                <a:latin typeface="ＭＳ ゴシック" panose="020B0609070205080204" pitchFamily="49" charset="-128"/>
                <a:ea typeface="ＭＳ ゴシック" panose="020B0609070205080204" pitchFamily="49" charset="-128"/>
              </a:rPr>
              <a:t>D/W</a:t>
            </a:r>
            <a:r>
              <a:rPr kumimoji="1" lang="ja-JP" altLang="en-US" dirty="0" smtClean="0">
                <a:solidFill>
                  <a:srgbClr val="0000FF"/>
                </a:solidFill>
                <a:latin typeface="ＭＳ ゴシック" panose="020B0609070205080204" pitchFamily="49" charset="-128"/>
                <a:ea typeface="ＭＳ ゴシック" panose="020B0609070205080204" pitchFamily="49" charset="-128"/>
              </a:rPr>
              <a:t>圧（データ）</a:t>
            </a:r>
            <a:endParaRPr kumimoji="1" lang="ja-JP" altLang="en-US" dirty="0">
              <a:solidFill>
                <a:srgbClr val="0000FF"/>
              </a:solidFill>
              <a:latin typeface="ＭＳ ゴシック" panose="020B0609070205080204" pitchFamily="49" charset="-128"/>
              <a:ea typeface="ＭＳ ゴシック" panose="020B0609070205080204" pitchFamily="49" charset="-128"/>
            </a:endParaRPr>
          </a:p>
        </p:txBody>
      </p:sp>
      <p:cxnSp>
        <p:nvCxnSpPr>
          <p:cNvPr id="5" name="直線矢印コネクタ 4"/>
          <p:cNvCxnSpPr/>
          <p:nvPr/>
        </p:nvCxnSpPr>
        <p:spPr>
          <a:xfrm>
            <a:off x="4849091" y="1543944"/>
            <a:ext cx="295564" cy="1143838"/>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7046050" y="3200213"/>
            <a:ext cx="1394692" cy="369332"/>
          </a:xfrm>
          <a:prstGeom prst="rect">
            <a:avLst/>
          </a:prstGeom>
          <a:noFill/>
        </p:spPr>
        <p:txBody>
          <a:bodyPr wrap="square" rtlCol="0">
            <a:spAutoFit/>
          </a:bodyPr>
          <a:lstStyle/>
          <a:p>
            <a:r>
              <a:rPr kumimoji="1" lang="en-US" altLang="ja-JP" dirty="0" smtClean="0">
                <a:solidFill>
                  <a:srgbClr val="00B0F0"/>
                </a:solidFill>
                <a:latin typeface="ＭＳ ゴシック" panose="020B0609070205080204" pitchFamily="49" charset="-128"/>
                <a:ea typeface="ＭＳ ゴシック" panose="020B0609070205080204" pitchFamily="49" charset="-128"/>
              </a:rPr>
              <a:t>SRV 10%</a:t>
            </a:r>
            <a:r>
              <a:rPr kumimoji="1" lang="ja-JP" altLang="en-US" dirty="0" smtClean="0">
                <a:solidFill>
                  <a:srgbClr val="00B0F0"/>
                </a:solidFill>
                <a:latin typeface="ＭＳ ゴシック" panose="020B0609070205080204" pitchFamily="49" charset="-128"/>
                <a:ea typeface="ＭＳ ゴシック" panose="020B0609070205080204" pitchFamily="49" charset="-128"/>
              </a:rPr>
              <a:t>開</a:t>
            </a:r>
            <a:endParaRPr kumimoji="1" lang="ja-JP" altLang="en-US" baseline="30000" dirty="0">
              <a:solidFill>
                <a:srgbClr val="00B0F0"/>
              </a:solidFill>
              <a:latin typeface="ＭＳ ゴシック" panose="020B0609070205080204" pitchFamily="49" charset="-128"/>
              <a:ea typeface="ＭＳ ゴシック" panose="020B0609070205080204" pitchFamily="49" charset="-128"/>
            </a:endParaRPr>
          </a:p>
        </p:txBody>
      </p:sp>
      <p:cxnSp>
        <p:nvCxnSpPr>
          <p:cNvPr id="9" name="直線矢印コネクタ 8"/>
          <p:cNvCxnSpPr/>
          <p:nvPr/>
        </p:nvCxnSpPr>
        <p:spPr>
          <a:xfrm flipH="1" flipV="1">
            <a:off x="6462406" y="2740572"/>
            <a:ext cx="558893" cy="78328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H="1" flipV="1">
            <a:off x="5144655" y="3278352"/>
            <a:ext cx="1410207" cy="134657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6895729" y="3784359"/>
            <a:ext cx="1394692" cy="369332"/>
          </a:xfrm>
          <a:prstGeom prst="rect">
            <a:avLst/>
          </a:prstGeom>
          <a:noFill/>
        </p:spPr>
        <p:txBody>
          <a:bodyPr wrap="square" rtlCol="0">
            <a:spAutoFit/>
          </a:bodyPr>
          <a:lstStyle/>
          <a:p>
            <a:r>
              <a:rPr kumimoji="1" lang="en-US" altLang="ja-JP" dirty="0" smtClean="0">
                <a:solidFill>
                  <a:schemeClr val="accent2">
                    <a:lumMod val="50000"/>
                  </a:schemeClr>
                </a:solidFill>
                <a:latin typeface="ＭＳ ゴシック" panose="020B0609070205080204" pitchFamily="49" charset="-128"/>
                <a:ea typeface="ＭＳ ゴシック" panose="020B0609070205080204" pitchFamily="49" charset="-128"/>
              </a:rPr>
              <a:t>SRV 5%</a:t>
            </a:r>
            <a:r>
              <a:rPr kumimoji="1" lang="ja-JP" altLang="en-US" dirty="0" smtClean="0">
                <a:solidFill>
                  <a:schemeClr val="accent2">
                    <a:lumMod val="50000"/>
                  </a:schemeClr>
                </a:solidFill>
                <a:latin typeface="ＭＳ ゴシック" panose="020B0609070205080204" pitchFamily="49" charset="-128"/>
                <a:ea typeface="ＭＳ ゴシック" panose="020B0609070205080204" pitchFamily="49" charset="-128"/>
              </a:rPr>
              <a:t>開</a:t>
            </a:r>
            <a:endParaRPr kumimoji="1" lang="ja-JP" altLang="en-US" baseline="30000" dirty="0">
              <a:solidFill>
                <a:schemeClr val="accent2">
                  <a:lumMod val="50000"/>
                </a:schemeClr>
              </a:solidFill>
              <a:latin typeface="ＭＳ ゴシック" panose="020B0609070205080204" pitchFamily="49" charset="-128"/>
              <a:ea typeface="ＭＳ ゴシック" panose="020B0609070205080204" pitchFamily="49" charset="-128"/>
            </a:endParaRPr>
          </a:p>
        </p:txBody>
      </p:sp>
      <p:cxnSp>
        <p:nvCxnSpPr>
          <p:cNvPr id="12" name="直線矢印コネクタ 11"/>
          <p:cNvCxnSpPr/>
          <p:nvPr/>
        </p:nvCxnSpPr>
        <p:spPr>
          <a:xfrm flipH="1" flipV="1">
            <a:off x="5437910" y="2687782"/>
            <a:ext cx="1303942" cy="1263859"/>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490206" y="4414197"/>
            <a:ext cx="1394692" cy="369332"/>
          </a:xfrm>
          <a:prstGeom prst="rect">
            <a:avLst/>
          </a:prstGeom>
          <a:noFill/>
        </p:spPr>
        <p:txBody>
          <a:bodyPr wrap="square" rtlCol="0">
            <a:spAutoFit/>
          </a:bodyPr>
          <a:lstStyle/>
          <a:p>
            <a:r>
              <a:rPr kumimoji="1" lang="en-US" altLang="ja-JP" dirty="0" smtClean="0">
                <a:solidFill>
                  <a:srgbClr val="00B050"/>
                </a:solidFill>
                <a:latin typeface="ＭＳ ゴシック" panose="020B0609070205080204" pitchFamily="49" charset="-128"/>
                <a:ea typeface="ＭＳ ゴシック" panose="020B0609070205080204" pitchFamily="49" charset="-128"/>
              </a:rPr>
              <a:t>SRV 3%</a:t>
            </a:r>
            <a:r>
              <a:rPr kumimoji="1" lang="ja-JP" altLang="en-US" dirty="0" smtClean="0">
                <a:solidFill>
                  <a:srgbClr val="00B050"/>
                </a:solidFill>
                <a:latin typeface="ＭＳ ゴシック" panose="020B0609070205080204" pitchFamily="49" charset="-128"/>
                <a:ea typeface="ＭＳ ゴシック" panose="020B0609070205080204" pitchFamily="49" charset="-128"/>
              </a:rPr>
              <a:t>開</a:t>
            </a:r>
            <a:endParaRPr kumimoji="1" lang="ja-JP" altLang="en-US" baseline="30000" dirty="0">
              <a:solidFill>
                <a:srgbClr val="00B050"/>
              </a:solidFill>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1348510" y="94644"/>
            <a:ext cx="9448799" cy="369332"/>
          </a:xfrm>
          <a:prstGeom prst="rect">
            <a:avLst/>
          </a:prstGeom>
          <a:noFill/>
        </p:spPr>
        <p:txBody>
          <a:bodyPr wrap="square" rtlCol="0">
            <a:spAutoFit/>
          </a:bodyPr>
          <a:lstStyle/>
          <a:p>
            <a:pPr algn="ctr"/>
            <a:r>
              <a:rPr lang="ja-JP" altLang="en-US" dirty="0" smtClean="0">
                <a:latin typeface="ＭＳ ゴシック" panose="020B0609070205080204" pitchFamily="49" charset="-128"/>
                <a:ea typeface="ＭＳ ゴシック" panose="020B0609070205080204" pitchFamily="49" charset="-128"/>
              </a:rPr>
              <a:t>③続き</a:t>
            </a:r>
            <a:endParaRPr lang="en-US" altLang="ja-JP"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0118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18778" y="1654630"/>
            <a:ext cx="11707602" cy="4064906"/>
          </a:xfrm>
          <a:prstGeom prst="rect">
            <a:avLst/>
          </a:prstGeom>
        </p:spPr>
      </p:pic>
      <p:sp>
        <p:nvSpPr>
          <p:cNvPr id="3" name="テキスト ボックス 2"/>
          <p:cNvSpPr txBox="1"/>
          <p:nvPr/>
        </p:nvSpPr>
        <p:spPr>
          <a:xfrm rot="16200000">
            <a:off x="-597207" y="2817109"/>
            <a:ext cx="1693415" cy="338554"/>
          </a:xfrm>
          <a:prstGeom prst="rect">
            <a:avLst/>
          </a:prstGeom>
          <a:noFill/>
        </p:spPr>
        <p:txBody>
          <a:bodyPr wrap="squar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圧力（</a:t>
            </a:r>
            <a:r>
              <a:rPr lang="en-US" altLang="ja-JP" sz="1600" dirty="0" smtClean="0">
                <a:latin typeface="ＭＳ ゴシック" panose="020B0609070205080204" pitchFamily="49" charset="-128"/>
                <a:ea typeface="ＭＳ ゴシック" panose="020B0609070205080204" pitchFamily="49" charset="-128"/>
              </a:rPr>
              <a:t>Pa</a:t>
            </a:r>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3063514" y="1460599"/>
            <a:ext cx="1921163" cy="369332"/>
          </a:xfrm>
          <a:prstGeom prst="rect">
            <a:avLst/>
          </a:prstGeom>
          <a:noFill/>
        </p:spPr>
        <p:txBody>
          <a:bodyPr wrap="square" rtlCol="0">
            <a:spAutoFit/>
          </a:bodyPr>
          <a:lstStyle/>
          <a:p>
            <a:r>
              <a:rPr kumimoji="1" lang="en-US" altLang="ja-JP" dirty="0" smtClean="0">
                <a:solidFill>
                  <a:srgbClr val="FF0000"/>
                </a:solidFill>
                <a:latin typeface="ＭＳ ゴシック" panose="020B0609070205080204" pitchFamily="49" charset="-128"/>
                <a:ea typeface="ＭＳ ゴシック" panose="020B0609070205080204" pitchFamily="49" charset="-128"/>
              </a:rPr>
              <a:t>RPV</a:t>
            </a:r>
            <a:r>
              <a:rPr kumimoji="1" lang="ja-JP" altLang="en-US" dirty="0" smtClean="0">
                <a:solidFill>
                  <a:srgbClr val="FF0000"/>
                </a:solidFill>
                <a:latin typeface="ＭＳ ゴシック" panose="020B0609070205080204" pitchFamily="49" charset="-128"/>
                <a:ea typeface="ＭＳ ゴシック" panose="020B0609070205080204" pitchFamily="49" charset="-128"/>
              </a:rPr>
              <a:t>圧（データ）</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p:txBody>
      </p:sp>
      <p:cxnSp>
        <p:nvCxnSpPr>
          <p:cNvPr id="5" name="直線矢印コネクタ 4"/>
          <p:cNvCxnSpPr/>
          <p:nvPr/>
        </p:nvCxnSpPr>
        <p:spPr>
          <a:xfrm>
            <a:off x="4293429" y="1839251"/>
            <a:ext cx="799131" cy="12639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a:off x="4197096" y="3282696"/>
            <a:ext cx="484632" cy="21912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5748157" y="2357542"/>
            <a:ext cx="4018185" cy="369332"/>
          </a:xfrm>
          <a:prstGeom prst="rect">
            <a:avLst/>
          </a:prstGeom>
          <a:noFill/>
        </p:spPr>
        <p:txBody>
          <a:bodyPr wrap="square" rtlCol="0">
            <a:spAutoFit/>
          </a:bodyPr>
          <a:lstStyle/>
          <a:p>
            <a:r>
              <a:rPr lang="ja-JP" altLang="en-US" dirty="0">
                <a:solidFill>
                  <a:srgbClr val="0000FF"/>
                </a:solidFill>
                <a:latin typeface="ＭＳ ゴシック" panose="020B0609070205080204" pitchFamily="49" charset="-128"/>
                <a:ea typeface="ＭＳ ゴシック" panose="020B0609070205080204" pitchFamily="49" charset="-128"/>
              </a:rPr>
              <a:t>炉心</a:t>
            </a:r>
            <a:r>
              <a:rPr lang="ja-JP" altLang="en-US" dirty="0" smtClean="0">
                <a:solidFill>
                  <a:srgbClr val="0000FF"/>
                </a:solidFill>
                <a:latin typeface="ＭＳ ゴシック" panose="020B0609070205080204" pitchFamily="49" charset="-128"/>
                <a:ea typeface="ＭＳ ゴシック" panose="020B0609070205080204" pitchFamily="49" charset="-128"/>
              </a:rPr>
              <a:t>プレート開口面積</a:t>
            </a:r>
            <a:r>
              <a:rPr lang="en-US" altLang="ja-JP" dirty="0" smtClean="0">
                <a:solidFill>
                  <a:srgbClr val="0000FF"/>
                </a:solidFill>
                <a:latin typeface="ＭＳ ゴシック" panose="020B0609070205080204" pitchFamily="49" charset="-128"/>
                <a:ea typeface="ＭＳ ゴシック" panose="020B0609070205080204" pitchFamily="49" charset="-128"/>
              </a:rPr>
              <a:t>(20cm2)</a:t>
            </a:r>
            <a:endParaRPr kumimoji="1" lang="ja-JP" altLang="en-US" baseline="30000" dirty="0">
              <a:solidFill>
                <a:srgbClr val="0000FF"/>
              </a:solidFill>
              <a:latin typeface="ＭＳ ゴシック" panose="020B0609070205080204" pitchFamily="49" charset="-128"/>
              <a:ea typeface="ＭＳ ゴシック" panose="020B0609070205080204" pitchFamily="49" charset="-128"/>
            </a:endParaRPr>
          </a:p>
        </p:txBody>
      </p:sp>
      <p:cxnSp>
        <p:nvCxnSpPr>
          <p:cNvPr id="8" name="直線矢印コネクタ 7"/>
          <p:cNvCxnSpPr/>
          <p:nvPr/>
        </p:nvCxnSpPr>
        <p:spPr>
          <a:xfrm flipH="1">
            <a:off x="4895274" y="2627866"/>
            <a:ext cx="883734" cy="80192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015003" y="2855492"/>
            <a:ext cx="2556997" cy="646331"/>
          </a:xfrm>
          <a:prstGeom prst="rect">
            <a:avLst/>
          </a:prstGeom>
          <a:noFill/>
        </p:spPr>
        <p:txBody>
          <a:bodyPr wrap="square" rtlCol="0">
            <a:spAutoFit/>
          </a:bodyPr>
          <a:lstStyle/>
          <a:p>
            <a:r>
              <a:rPr lang="ja-JP" altLang="en-US" dirty="0">
                <a:solidFill>
                  <a:srgbClr val="00B050"/>
                </a:solidFill>
                <a:latin typeface="ＭＳ ゴシック" panose="020B0609070205080204" pitchFamily="49" charset="-128"/>
                <a:ea typeface="ＭＳ ゴシック" panose="020B0609070205080204" pitchFamily="49" charset="-128"/>
              </a:rPr>
              <a:t>炉心</a:t>
            </a:r>
            <a:r>
              <a:rPr lang="ja-JP" altLang="en-US" dirty="0" smtClean="0">
                <a:solidFill>
                  <a:srgbClr val="00B050"/>
                </a:solidFill>
                <a:latin typeface="ＭＳ ゴシック" panose="020B0609070205080204" pitchFamily="49" charset="-128"/>
                <a:ea typeface="ＭＳ ゴシック" panose="020B0609070205080204" pitchFamily="49" charset="-128"/>
              </a:rPr>
              <a:t>プレート開口面積</a:t>
            </a:r>
            <a:endParaRPr lang="en-US" altLang="ja-JP" dirty="0" smtClean="0">
              <a:solidFill>
                <a:srgbClr val="00B050"/>
              </a:solidFill>
              <a:latin typeface="ＭＳ ゴシック" panose="020B0609070205080204" pitchFamily="49" charset="-128"/>
              <a:ea typeface="ＭＳ ゴシック" panose="020B0609070205080204" pitchFamily="49" charset="-128"/>
            </a:endParaRPr>
          </a:p>
          <a:p>
            <a:r>
              <a:rPr lang="en-US" altLang="ja-JP" dirty="0" smtClean="0">
                <a:solidFill>
                  <a:srgbClr val="00B050"/>
                </a:solidFill>
                <a:latin typeface="ＭＳ ゴシック" panose="020B0609070205080204" pitchFamily="49" charset="-128"/>
                <a:ea typeface="ＭＳ ゴシック" panose="020B0609070205080204" pitchFamily="49" charset="-128"/>
              </a:rPr>
              <a:t>(100cm2=default)</a:t>
            </a:r>
            <a:endParaRPr kumimoji="1" lang="ja-JP" altLang="en-US" baseline="30000" dirty="0">
              <a:solidFill>
                <a:srgbClr val="00B050"/>
              </a:solidFill>
              <a:latin typeface="ＭＳ ゴシック" panose="020B0609070205080204" pitchFamily="49" charset="-128"/>
              <a:ea typeface="ＭＳ ゴシック" panose="020B0609070205080204" pitchFamily="49" charset="-128"/>
            </a:endParaRPr>
          </a:p>
        </p:txBody>
      </p:sp>
      <p:sp>
        <p:nvSpPr>
          <p:cNvPr id="16" name="テキスト ボックス 15"/>
          <p:cNvSpPr txBox="1"/>
          <p:nvPr/>
        </p:nvSpPr>
        <p:spPr>
          <a:xfrm>
            <a:off x="1259610" y="388355"/>
            <a:ext cx="9448799" cy="369332"/>
          </a:xfrm>
          <a:prstGeom prst="rect">
            <a:avLst/>
          </a:prstGeom>
          <a:noFill/>
        </p:spPr>
        <p:txBody>
          <a:bodyPr wrap="square" rtlCol="0">
            <a:spAutoFit/>
          </a:bodyPr>
          <a:lstStyle/>
          <a:p>
            <a:pPr algn="ctr"/>
            <a:r>
              <a:rPr lang="ja-JP" altLang="en-US" dirty="0" smtClean="0">
                <a:latin typeface="ＭＳ ゴシック" panose="020B0609070205080204" pitchFamily="49" charset="-128"/>
                <a:ea typeface="ＭＳ ゴシック" panose="020B0609070205080204" pitchFamily="49" charset="-128"/>
              </a:rPr>
              <a:t>④</a:t>
            </a:r>
            <a:r>
              <a:rPr lang="en-US" altLang="ja-JP" dirty="0" smtClean="0">
                <a:latin typeface="ＭＳ ゴシック" panose="020B0609070205080204" pitchFamily="49" charset="-128"/>
                <a:ea typeface="ＭＳ ゴシック" panose="020B0609070205080204" pitchFamily="49" charset="-128"/>
              </a:rPr>
              <a:t>Slumping</a:t>
            </a:r>
            <a:r>
              <a:rPr lang="ja-JP" altLang="en-US" dirty="0" smtClean="0">
                <a:latin typeface="ＭＳ ゴシック" panose="020B0609070205080204" pitchFamily="49" charset="-128"/>
                <a:ea typeface="ＭＳ ゴシック" panose="020B0609070205080204" pitchFamily="49" charset="-128"/>
              </a:rPr>
              <a:t>速度（</a:t>
            </a:r>
            <a:r>
              <a:rPr lang="en-US" altLang="ja-JP" dirty="0" smtClean="0">
                <a:latin typeface="ＭＳ ゴシック" panose="020B0609070205080204" pitchFamily="49" charset="-128"/>
                <a:ea typeface="ＭＳ ゴシック" panose="020B0609070205080204" pitchFamily="49" charset="-128"/>
              </a:rPr>
              <a:t>Core Plate</a:t>
            </a:r>
            <a:r>
              <a:rPr lang="ja-JP" altLang="en-US" dirty="0" smtClean="0">
                <a:latin typeface="ＭＳ ゴシック" panose="020B0609070205080204" pitchFamily="49" charset="-128"/>
                <a:ea typeface="ＭＳ ゴシック" panose="020B0609070205080204" pitchFamily="49" charset="-128"/>
              </a:rPr>
              <a:t>破損断面積）</a:t>
            </a:r>
            <a:r>
              <a:rPr kumimoji="1" lang="ja-JP" altLang="en-US" dirty="0" smtClean="0">
                <a:latin typeface="ＭＳ ゴシック" panose="020B0609070205080204" pitchFamily="49" charset="-128"/>
                <a:ea typeface="ＭＳ ゴシック" panose="020B0609070205080204" pitchFamily="49" charset="-128"/>
              </a:rPr>
              <a:t>に係るパラメータサーベイ</a:t>
            </a:r>
            <a:endParaRPr kumimoji="1" lang="ja-JP" altLang="en-US" dirty="0">
              <a:latin typeface="ＭＳ ゴシック" panose="020B0609070205080204" pitchFamily="49" charset="-128"/>
              <a:ea typeface="ＭＳ ゴシック" panose="020B0609070205080204" pitchFamily="49" charset="-128"/>
            </a:endParaRPr>
          </a:p>
        </p:txBody>
      </p:sp>
      <p:sp>
        <p:nvSpPr>
          <p:cNvPr id="17" name="テキスト ボックス 16"/>
          <p:cNvSpPr txBox="1"/>
          <p:nvPr/>
        </p:nvSpPr>
        <p:spPr>
          <a:xfrm>
            <a:off x="2491510" y="6247147"/>
            <a:ext cx="9448799" cy="369332"/>
          </a:xfrm>
          <a:prstGeom prst="rect">
            <a:avLst/>
          </a:prstGeom>
          <a:solidFill>
            <a:srgbClr val="FFFF00"/>
          </a:solidFill>
        </p:spPr>
        <p:txBody>
          <a:bodyPr wrap="square" rtlCol="0">
            <a:spAutoFit/>
          </a:bodyPr>
          <a:lstStyle/>
          <a:p>
            <a:pPr algn="ctr"/>
            <a:r>
              <a:rPr lang="en-US" altLang="ja-JP" dirty="0" smtClean="0">
                <a:latin typeface="ＭＳ ゴシック" panose="020B0609070205080204" pitchFamily="49" charset="-128"/>
                <a:ea typeface="ＭＳ ゴシック" panose="020B0609070205080204" pitchFamily="49" charset="-128"/>
              </a:rPr>
              <a:t>Default</a:t>
            </a:r>
            <a:r>
              <a:rPr lang="ja-JP" altLang="en-US" dirty="0" smtClean="0">
                <a:latin typeface="ＭＳ ゴシック" panose="020B0609070205080204" pitchFamily="49" charset="-128"/>
                <a:ea typeface="ＭＳ ゴシック" panose="020B0609070205080204" pitchFamily="49" charset="-128"/>
              </a:rPr>
              <a:t>の</a:t>
            </a:r>
            <a:r>
              <a:rPr lang="en-US" altLang="ja-JP" dirty="0" smtClean="0">
                <a:latin typeface="ＭＳ ゴシック" panose="020B0609070205080204" pitchFamily="49" charset="-128"/>
                <a:ea typeface="ＭＳ ゴシック" panose="020B0609070205080204" pitchFamily="49" charset="-128"/>
              </a:rPr>
              <a:t>Core Plate</a:t>
            </a:r>
            <a:r>
              <a:rPr lang="ja-JP" altLang="en-US" dirty="0" smtClean="0">
                <a:latin typeface="ＭＳ ゴシック" panose="020B0609070205080204" pitchFamily="49" charset="-128"/>
                <a:ea typeface="ＭＳ ゴシック" panose="020B0609070205080204" pitchFamily="49" charset="-128"/>
              </a:rPr>
              <a:t>破損断面積（</a:t>
            </a:r>
            <a:r>
              <a:rPr lang="en-US" altLang="ja-JP" dirty="0" smtClean="0">
                <a:latin typeface="ＭＳ ゴシック" panose="020B0609070205080204" pitchFamily="49" charset="-128"/>
                <a:ea typeface="ＭＳ ゴシック" panose="020B0609070205080204" pitchFamily="49" charset="-128"/>
              </a:rPr>
              <a:t>100cm2</a:t>
            </a:r>
            <a:r>
              <a:rPr lang="ja-JP" altLang="en-US" dirty="0" smtClean="0">
                <a:latin typeface="ＭＳ ゴシック" panose="020B0609070205080204" pitchFamily="49" charset="-128"/>
                <a:ea typeface="ＭＳ ゴシック" panose="020B0609070205080204" pitchFamily="49" charset="-128"/>
              </a:rPr>
              <a:t>）では初期の圧力ピークを過大評価する</a:t>
            </a:r>
            <a:endParaRPr kumimoji="1" lang="ja-JP" altLang="en-US" dirty="0" smtClean="0">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9347435" y="4410784"/>
            <a:ext cx="2844565" cy="1754326"/>
          </a:xfrm>
          <a:prstGeom prst="rect">
            <a:avLst/>
          </a:prstGeom>
          <a:noFill/>
        </p:spPr>
        <p:txBody>
          <a:bodyPr wrap="square" rtlCol="0">
            <a:spAutoFit/>
          </a:bodyPr>
          <a:lstStyle/>
          <a:p>
            <a:r>
              <a:rPr lang="ja-JP" altLang="en-US" u="sng" dirty="0" smtClean="0">
                <a:latin typeface="ＭＳ ゴシック" panose="020B0609070205080204" pitchFamily="49" charset="-128"/>
                <a:ea typeface="ＭＳ ゴシック" panose="020B0609070205080204" pitchFamily="49" charset="-128"/>
              </a:rPr>
              <a:t>留意事項</a:t>
            </a:r>
            <a:endParaRPr lang="en-US" altLang="ja-JP" u="sng" dirty="0" smtClean="0">
              <a:latin typeface="ＭＳ ゴシック" panose="020B0609070205080204" pitchFamily="49" charset="-128"/>
              <a:ea typeface="ＭＳ ゴシック" panose="020B0609070205080204" pitchFamily="49" charset="-128"/>
            </a:endParaRPr>
          </a:p>
          <a:p>
            <a:r>
              <a:rPr lang="en-US" altLang="ja-JP" dirty="0" smtClean="0">
                <a:latin typeface="ＭＳ ゴシック" panose="020B0609070205080204" pitchFamily="49" charset="-128"/>
                <a:ea typeface="ＭＳ ゴシック" panose="020B0609070205080204" pitchFamily="49" charset="-128"/>
              </a:rPr>
              <a:t>Slumping</a:t>
            </a:r>
            <a:r>
              <a:rPr lang="ja-JP" altLang="en-US" dirty="0" smtClean="0">
                <a:latin typeface="ＭＳ ゴシック" panose="020B0609070205080204" pitchFamily="49" charset="-128"/>
                <a:ea typeface="ＭＳ ゴシック" panose="020B0609070205080204" pitchFamily="49" charset="-128"/>
              </a:rPr>
              <a:t>初期は下部プレナム冷却材バルク温度が低く、伝熱が続きやすいことから圧力が上昇しやすい（次ページ参照）</a:t>
            </a:r>
            <a:endParaRPr kumimoji="1" lang="ja-JP" altLang="en-US" baseline="30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556610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603767" y="321201"/>
            <a:ext cx="11435833" cy="3158599"/>
          </a:xfrm>
          <a:prstGeom prst="rect">
            <a:avLst/>
          </a:prstGeom>
        </p:spPr>
      </p:pic>
      <p:sp>
        <p:nvSpPr>
          <p:cNvPr id="3" name="テキスト ボックス 2"/>
          <p:cNvSpPr txBox="1"/>
          <p:nvPr/>
        </p:nvSpPr>
        <p:spPr>
          <a:xfrm rot="16200000">
            <a:off x="-1028700" y="1584335"/>
            <a:ext cx="2895600" cy="369332"/>
          </a:xfrm>
          <a:prstGeom prst="rect">
            <a:avLst/>
          </a:prstGeom>
          <a:noFill/>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スランピング速度</a:t>
            </a:r>
            <a:r>
              <a:rPr lang="en-US" altLang="ja-JP" dirty="0" smtClean="0">
                <a:latin typeface="ＭＳ ゴシック" panose="020B0609070205080204" pitchFamily="49" charset="-128"/>
                <a:ea typeface="ＭＳ ゴシック" panose="020B0609070205080204" pitchFamily="49" charset="-128"/>
              </a:rPr>
              <a:t>(kg/s)</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1308100" y="587901"/>
            <a:ext cx="3987800" cy="369332"/>
          </a:xfrm>
          <a:prstGeom prst="rect">
            <a:avLst/>
          </a:prstGeom>
          <a:noFill/>
        </p:spPr>
        <p:txBody>
          <a:bodyPr wrap="square" rtlCol="0">
            <a:spAutoFit/>
          </a:bodyPr>
          <a:lstStyle/>
          <a:p>
            <a:r>
              <a:rPr lang="ja-JP" altLang="en-US" dirty="0">
                <a:solidFill>
                  <a:srgbClr val="FF0000"/>
                </a:solidFill>
              </a:rPr>
              <a:t>炉心</a:t>
            </a:r>
            <a:r>
              <a:rPr lang="ja-JP" altLang="en-US" dirty="0" smtClean="0">
                <a:solidFill>
                  <a:srgbClr val="FF0000"/>
                </a:solidFill>
              </a:rPr>
              <a:t>プレート開口面積</a:t>
            </a:r>
            <a:r>
              <a:rPr lang="en-US" altLang="ja-JP" dirty="0" smtClean="0">
                <a:solidFill>
                  <a:srgbClr val="FF0000"/>
                </a:solidFill>
              </a:rPr>
              <a:t>100cm2</a:t>
            </a:r>
            <a:endParaRPr kumimoji="1" lang="ja-JP" altLang="en-US" dirty="0">
              <a:solidFill>
                <a:srgbClr val="FF0000"/>
              </a:solidFill>
            </a:endParaRPr>
          </a:p>
        </p:txBody>
      </p:sp>
      <p:cxnSp>
        <p:nvCxnSpPr>
          <p:cNvPr id="6" name="直線矢印コネクタ 5"/>
          <p:cNvCxnSpPr/>
          <p:nvPr/>
        </p:nvCxnSpPr>
        <p:spPr>
          <a:xfrm>
            <a:off x="3771900" y="1041400"/>
            <a:ext cx="901700" cy="635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960401" y="1664517"/>
            <a:ext cx="3370299" cy="369332"/>
          </a:xfrm>
          <a:prstGeom prst="rect">
            <a:avLst/>
          </a:prstGeom>
          <a:noFill/>
        </p:spPr>
        <p:txBody>
          <a:bodyPr wrap="square" rtlCol="0">
            <a:spAutoFit/>
          </a:bodyPr>
          <a:lstStyle/>
          <a:p>
            <a:r>
              <a:rPr lang="ja-JP" altLang="en-US" dirty="0">
                <a:solidFill>
                  <a:srgbClr val="00B050"/>
                </a:solidFill>
              </a:rPr>
              <a:t>炉心</a:t>
            </a:r>
            <a:r>
              <a:rPr lang="ja-JP" altLang="en-US" dirty="0" smtClean="0">
                <a:solidFill>
                  <a:srgbClr val="00B050"/>
                </a:solidFill>
              </a:rPr>
              <a:t>プレート開口面積</a:t>
            </a:r>
            <a:r>
              <a:rPr lang="en-US" altLang="ja-JP" dirty="0">
                <a:solidFill>
                  <a:srgbClr val="00B050"/>
                </a:solidFill>
              </a:rPr>
              <a:t>2</a:t>
            </a:r>
            <a:r>
              <a:rPr lang="en-US" altLang="ja-JP" dirty="0" smtClean="0">
                <a:solidFill>
                  <a:srgbClr val="00B050"/>
                </a:solidFill>
              </a:rPr>
              <a:t>0cm2</a:t>
            </a:r>
            <a:endParaRPr kumimoji="1" lang="ja-JP" altLang="en-US" dirty="0">
              <a:solidFill>
                <a:srgbClr val="00B050"/>
              </a:solidFill>
            </a:endParaRPr>
          </a:p>
        </p:txBody>
      </p:sp>
      <p:cxnSp>
        <p:nvCxnSpPr>
          <p:cNvPr id="8" name="直線矢印コネクタ 7"/>
          <p:cNvCxnSpPr/>
          <p:nvPr/>
        </p:nvCxnSpPr>
        <p:spPr>
          <a:xfrm>
            <a:off x="3424201" y="2118017"/>
            <a:ext cx="1376399" cy="53895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0" name="図 9"/>
          <p:cNvPicPr>
            <a:picLocks noChangeAspect="1"/>
          </p:cNvPicPr>
          <p:nvPr/>
        </p:nvPicPr>
        <p:blipFill>
          <a:blip r:embed="rId3"/>
          <a:stretch>
            <a:fillRect/>
          </a:stretch>
        </p:blipFill>
        <p:spPr>
          <a:xfrm>
            <a:off x="527567" y="3658418"/>
            <a:ext cx="11512034" cy="3172594"/>
          </a:xfrm>
          <a:prstGeom prst="rect">
            <a:avLst/>
          </a:prstGeom>
        </p:spPr>
      </p:pic>
      <p:sp>
        <p:nvSpPr>
          <p:cNvPr id="11" name="テキスト ボックス 10"/>
          <p:cNvSpPr txBox="1"/>
          <p:nvPr/>
        </p:nvSpPr>
        <p:spPr>
          <a:xfrm rot="16200000">
            <a:off x="-1104899" y="4742934"/>
            <a:ext cx="2895600" cy="369332"/>
          </a:xfrm>
          <a:prstGeom prst="rect">
            <a:avLst/>
          </a:prstGeom>
          <a:noFill/>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スランピング速度</a:t>
            </a:r>
            <a:r>
              <a:rPr lang="en-US" altLang="ja-JP" dirty="0" smtClean="0">
                <a:latin typeface="ＭＳ ゴシック" panose="020B0609070205080204" pitchFamily="49" charset="-128"/>
                <a:ea typeface="ＭＳ ゴシック" panose="020B0609070205080204" pitchFamily="49" charset="-128"/>
              </a:rPr>
              <a:t>(kg/s)</a:t>
            </a:r>
            <a:endParaRPr kumimoji="1" lang="ja-JP" altLang="en-US" dirty="0">
              <a:latin typeface="ＭＳ ゴシック" panose="020B0609070205080204" pitchFamily="49" charset="-128"/>
              <a:ea typeface="ＭＳ ゴシック" panose="020B0609070205080204" pitchFamily="49" charset="-128"/>
            </a:endParaRPr>
          </a:p>
        </p:txBody>
      </p:sp>
      <p:sp>
        <p:nvSpPr>
          <p:cNvPr id="12" name="テキスト ボックス 11"/>
          <p:cNvSpPr txBox="1"/>
          <p:nvPr/>
        </p:nvSpPr>
        <p:spPr>
          <a:xfrm>
            <a:off x="7518400" y="587901"/>
            <a:ext cx="1524000" cy="369332"/>
          </a:xfrm>
          <a:prstGeom prst="rect">
            <a:avLst/>
          </a:prstGeom>
          <a:noFill/>
          <a:ln>
            <a:solidFill>
              <a:schemeClr val="tx1"/>
            </a:solidFill>
          </a:ln>
        </p:spPr>
        <p:txBody>
          <a:bodyPr wrap="square" rtlCol="0">
            <a:spAutoFit/>
          </a:bodyPr>
          <a:lstStyle/>
          <a:p>
            <a:pPr algn="ctr"/>
            <a:r>
              <a:rPr kumimoji="1" lang="en-US" altLang="ja-JP" dirty="0" smtClean="0"/>
              <a:t>UO2</a:t>
            </a:r>
            <a:endParaRPr kumimoji="1" lang="ja-JP" altLang="en-US" dirty="0"/>
          </a:p>
        </p:txBody>
      </p:sp>
      <p:sp>
        <p:nvSpPr>
          <p:cNvPr id="13" name="テキスト ボックス 12"/>
          <p:cNvSpPr txBox="1"/>
          <p:nvPr/>
        </p:nvSpPr>
        <p:spPr>
          <a:xfrm>
            <a:off x="7518400" y="3921417"/>
            <a:ext cx="1524000" cy="369332"/>
          </a:xfrm>
          <a:prstGeom prst="rect">
            <a:avLst/>
          </a:prstGeom>
          <a:noFill/>
          <a:ln>
            <a:solidFill>
              <a:schemeClr val="tx1"/>
            </a:solidFill>
          </a:ln>
        </p:spPr>
        <p:txBody>
          <a:bodyPr wrap="square" rtlCol="0">
            <a:spAutoFit/>
          </a:bodyPr>
          <a:lstStyle/>
          <a:p>
            <a:pPr algn="ctr"/>
            <a:r>
              <a:rPr lang="en-US" altLang="ja-JP" dirty="0" err="1" smtClean="0"/>
              <a:t>Zr</a:t>
            </a:r>
            <a:endParaRPr kumimoji="1" lang="ja-JP" altLang="en-US" dirty="0"/>
          </a:p>
        </p:txBody>
      </p:sp>
      <p:sp>
        <p:nvSpPr>
          <p:cNvPr id="14" name="テキスト ボックス 13"/>
          <p:cNvSpPr txBox="1"/>
          <p:nvPr/>
        </p:nvSpPr>
        <p:spPr>
          <a:xfrm>
            <a:off x="1216584" y="4187084"/>
            <a:ext cx="3987800" cy="369332"/>
          </a:xfrm>
          <a:prstGeom prst="rect">
            <a:avLst/>
          </a:prstGeom>
          <a:noFill/>
        </p:spPr>
        <p:txBody>
          <a:bodyPr wrap="square" rtlCol="0">
            <a:spAutoFit/>
          </a:bodyPr>
          <a:lstStyle/>
          <a:p>
            <a:r>
              <a:rPr lang="ja-JP" altLang="en-US" dirty="0">
                <a:solidFill>
                  <a:srgbClr val="FF0000"/>
                </a:solidFill>
              </a:rPr>
              <a:t>炉心</a:t>
            </a:r>
            <a:r>
              <a:rPr lang="ja-JP" altLang="en-US" dirty="0" smtClean="0">
                <a:solidFill>
                  <a:srgbClr val="FF0000"/>
                </a:solidFill>
              </a:rPr>
              <a:t>プレート開口面積</a:t>
            </a:r>
            <a:r>
              <a:rPr lang="en-US" altLang="ja-JP" dirty="0" smtClean="0">
                <a:solidFill>
                  <a:srgbClr val="FF0000"/>
                </a:solidFill>
              </a:rPr>
              <a:t>100cm2</a:t>
            </a:r>
            <a:endParaRPr kumimoji="1" lang="ja-JP" altLang="en-US" dirty="0">
              <a:solidFill>
                <a:srgbClr val="FF0000"/>
              </a:solidFill>
            </a:endParaRPr>
          </a:p>
        </p:txBody>
      </p:sp>
      <p:cxnSp>
        <p:nvCxnSpPr>
          <p:cNvPr id="15" name="直線矢印コネクタ 14"/>
          <p:cNvCxnSpPr/>
          <p:nvPr/>
        </p:nvCxnSpPr>
        <p:spPr>
          <a:xfrm>
            <a:off x="3756511" y="4628700"/>
            <a:ext cx="901700" cy="635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868885" y="5263700"/>
            <a:ext cx="3370299" cy="369332"/>
          </a:xfrm>
          <a:prstGeom prst="rect">
            <a:avLst/>
          </a:prstGeom>
          <a:noFill/>
        </p:spPr>
        <p:txBody>
          <a:bodyPr wrap="square" rtlCol="0">
            <a:spAutoFit/>
          </a:bodyPr>
          <a:lstStyle/>
          <a:p>
            <a:r>
              <a:rPr lang="ja-JP" altLang="en-US" dirty="0">
                <a:solidFill>
                  <a:srgbClr val="00B050"/>
                </a:solidFill>
              </a:rPr>
              <a:t>炉心</a:t>
            </a:r>
            <a:r>
              <a:rPr lang="ja-JP" altLang="en-US" dirty="0" smtClean="0">
                <a:solidFill>
                  <a:srgbClr val="00B050"/>
                </a:solidFill>
              </a:rPr>
              <a:t>プレート開口面積</a:t>
            </a:r>
            <a:r>
              <a:rPr lang="en-US" altLang="ja-JP" dirty="0">
                <a:solidFill>
                  <a:srgbClr val="00B050"/>
                </a:solidFill>
              </a:rPr>
              <a:t>2</a:t>
            </a:r>
            <a:r>
              <a:rPr lang="en-US" altLang="ja-JP" dirty="0" smtClean="0">
                <a:solidFill>
                  <a:srgbClr val="00B050"/>
                </a:solidFill>
              </a:rPr>
              <a:t>0cm2</a:t>
            </a:r>
            <a:endParaRPr kumimoji="1" lang="ja-JP" altLang="en-US" dirty="0">
              <a:solidFill>
                <a:srgbClr val="00B050"/>
              </a:solidFill>
            </a:endParaRPr>
          </a:p>
        </p:txBody>
      </p:sp>
      <p:cxnSp>
        <p:nvCxnSpPr>
          <p:cNvPr id="17" name="直線矢印コネクタ 16"/>
          <p:cNvCxnSpPr/>
          <p:nvPr/>
        </p:nvCxnSpPr>
        <p:spPr>
          <a:xfrm>
            <a:off x="3332685" y="5717200"/>
            <a:ext cx="1376399" cy="53895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348510" y="94644"/>
            <a:ext cx="9448799" cy="369332"/>
          </a:xfrm>
          <a:prstGeom prst="rect">
            <a:avLst/>
          </a:prstGeom>
          <a:noFill/>
        </p:spPr>
        <p:txBody>
          <a:bodyPr wrap="square" rtlCol="0">
            <a:spAutoFit/>
          </a:bodyPr>
          <a:lstStyle/>
          <a:p>
            <a:pPr algn="ctr"/>
            <a:r>
              <a:rPr lang="ja-JP" altLang="en-US" dirty="0" smtClean="0">
                <a:latin typeface="ＭＳ ゴシック" panose="020B0609070205080204" pitchFamily="49" charset="-128"/>
                <a:ea typeface="ＭＳ ゴシック" panose="020B0609070205080204" pitchFamily="49" charset="-128"/>
              </a:rPr>
              <a:t>④続き</a:t>
            </a:r>
            <a:endParaRPr lang="en-US" altLang="ja-JP"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749889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873209" y="1499015"/>
            <a:ext cx="7261532" cy="4966334"/>
          </a:xfrm>
          <a:prstGeom prst="rect">
            <a:avLst/>
          </a:prstGeom>
        </p:spPr>
      </p:pic>
      <p:pic>
        <p:nvPicPr>
          <p:cNvPr id="3" name="図 2"/>
          <p:cNvPicPr>
            <a:picLocks noChangeAspect="1"/>
          </p:cNvPicPr>
          <p:nvPr/>
        </p:nvPicPr>
        <p:blipFill>
          <a:blip r:embed="rId3"/>
          <a:stretch>
            <a:fillRect/>
          </a:stretch>
        </p:blipFill>
        <p:spPr>
          <a:xfrm>
            <a:off x="392206" y="1499014"/>
            <a:ext cx="4416462" cy="5138457"/>
          </a:xfrm>
          <a:prstGeom prst="rect">
            <a:avLst/>
          </a:prstGeom>
        </p:spPr>
      </p:pic>
      <p:sp>
        <p:nvSpPr>
          <p:cNvPr id="4" name="右矢印 3"/>
          <p:cNvSpPr/>
          <p:nvPr/>
        </p:nvSpPr>
        <p:spPr>
          <a:xfrm rot="19229859">
            <a:off x="1753496" y="5066851"/>
            <a:ext cx="559398" cy="236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右矢印 4"/>
          <p:cNvSpPr/>
          <p:nvPr/>
        </p:nvSpPr>
        <p:spPr>
          <a:xfrm rot="16357842">
            <a:off x="7797825" y="4797624"/>
            <a:ext cx="559398" cy="236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rot="16357842">
            <a:off x="7797825" y="3968065"/>
            <a:ext cx="559398" cy="236669"/>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rot="15058694">
            <a:off x="2320737" y="3949907"/>
            <a:ext cx="559398" cy="236669"/>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rot="17127728">
            <a:off x="7946700" y="3323839"/>
            <a:ext cx="401497" cy="23799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rot="19475310">
            <a:off x="2607518" y="3490193"/>
            <a:ext cx="342947" cy="21097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flipH="1">
            <a:off x="1538344" y="3335968"/>
            <a:ext cx="791762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右矢印 11"/>
          <p:cNvSpPr/>
          <p:nvPr/>
        </p:nvSpPr>
        <p:spPr>
          <a:xfrm rot="2274050">
            <a:off x="8496831" y="3476406"/>
            <a:ext cx="563790" cy="238547"/>
          </a:xfrm>
          <a:prstGeom prst="righ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8439769">
            <a:off x="1748760" y="3486594"/>
            <a:ext cx="563790" cy="238547"/>
          </a:xfrm>
          <a:prstGeom prst="righ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rot="16200000">
            <a:off x="-1764242" y="3692140"/>
            <a:ext cx="3905026" cy="369332"/>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下部プレナム冷却材バルク温度（</a:t>
            </a:r>
            <a:r>
              <a:rPr kumimoji="1" lang="en-US" altLang="ja-JP" dirty="0" smtClean="0">
                <a:latin typeface="ＭＳ ゴシック" panose="020B0609070205080204" pitchFamily="49" charset="-128"/>
                <a:ea typeface="ＭＳ ゴシック" panose="020B0609070205080204" pitchFamily="49" charset="-128"/>
              </a:rPr>
              <a:t>K)</a:t>
            </a:r>
            <a:endParaRPr kumimoji="1" lang="ja-JP" altLang="en-US" dirty="0">
              <a:latin typeface="ＭＳ ゴシック" panose="020B0609070205080204" pitchFamily="49" charset="-128"/>
              <a:ea typeface="ＭＳ ゴシック" panose="020B0609070205080204" pitchFamily="49" charset="-128"/>
            </a:endParaRPr>
          </a:p>
        </p:txBody>
      </p:sp>
      <p:sp>
        <p:nvSpPr>
          <p:cNvPr id="15" name="右矢印 14"/>
          <p:cNvSpPr/>
          <p:nvPr/>
        </p:nvSpPr>
        <p:spPr>
          <a:xfrm rot="2274050">
            <a:off x="8649231" y="3628806"/>
            <a:ext cx="563790" cy="238547"/>
          </a:xfrm>
          <a:prstGeom prst="righ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27665" y="1314348"/>
            <a:ext cx="835810" cy="369332"/>
          </a:xfrm>
          <a:prstGeom prst="rect">
            <a:avLst/>
          </a:prstGeom>
          <a:noFill/>
        </p:spPr>
        <p:txBody>
          <a:bodyPr wrap="square" rtlCol="0">
            <a:spAutoFit/>
          </a:bodyPr>
          <a:lstStyle/>
          <a:p>
            <a:r>
              <a:rPr kumimoji="1" lang="en-US" altLang="ja-JP" dirty="0" smtClean="0"/>
              <a:t>600</a:t>
            </a:r>
            <a:endParaRPr kumimoji="1" lang="ja-JP" altLang="en-US" dirty="0"/>
          </a:p>
        </p:txBody>
      </p:sp>
      <p:sp>
        <p:nvSpPr>
          <p:cNvPr id="17" name="テキスト ボックス 16"/>
          <p:cNvSpPr txBox="1"/>
          <p:nvPr/>
        </p:nvSpPr>
        <p:spPr>
          <a:xfrm>
            <a:off x="327665" y="4924360"/>
            <a:ext cx="835810" cy="369332"/>
          </a:xfrm>
          <a:prstGeom prst="rect">
            <a:avLst/>
          </a:prstGeom>
          <a:noFill/>
        </p:spPr>
        <p:txBody>
          <a:bodyPr wrap="square" rtlCol="0">
            <a:spAutoFit/>
          </a:bodyPr>
          <a:lstStyle/>
          <a:p>
            <a:r>
              <a:rPr lang="en-US" altLang="ja-JP" dirty="0" smtClean="0"/>
              <a:t>45</a:t>
            </a:r>
            <a:r>
              <a:rPr kumimoji="1" lang="en-US" altLang="ja-JP" dirty="0" smtClean="0"/>
              <a:t>0</a:t>
            </a:r>
            <a:endParaRPr kumimoji="1" lang="ja-JP" altLang="en-US" dirty="0"/>
          </a:p>
        </p:txBody>
      </p:sp>
      <p:sp>
        <p:nvSpPr>
          <p:cNvPr id="18" name="テキスト ボックス 17"/>
          <p:cNvSpPr txBox="1"/>
          <p:nvPr/>
        </p:nvSpPr>
        <p:spPr>
          <a:xfrm>
            <a:off x="349060" y="5851145"/>
            <a:ext cx="835810" cy="369332"/>
          </a:xfrm>
          <a:prstGeom prst="rect">
            <a:avLst/>
          </a:prstGeom>
          <a:noFill/>
        </p:spPr>
        <p:txBody>
          <a:bodyPr wrap="square" rtlCol="0">
            <a:spAutoFit/>
          </a:bodyPr>
          <a:lstStyle/>
          <a:p>
            <a:r>
              <a:rPr lang="en-US" altLang="ja-JP" dirty="0"/>
              <a:t>4</a:t>
            </a:r>
            <a:r>
              <a:rPr kumimoji="1" lang="en-US" altLang="ja-JP" dirty="0" smtClean="0"/>
              <a:t>00</a:t>
            </a:r>
            <a:endParaRPr kumimoji="1" lang="ja-JP" altLang="en-US" dirty="0"/>
          </a:p>
        </p:txBody>
      </p:sp>
      <p:sp>
        <p:nvSpPr>
          <p:cNvPr id="19" name="テキスト ボックス 18"/>
          <p:cNvSpPr txBox="1"/>
          <p:nvPr/>
        </p:nvSpPr>
        <p:spPr>
          <a:xfrm>
            <a:off x="327665" y="2470215"/>
            <a:ext cx="835810" cy="369332"/>
          </a:xfrm>
          <a:prstGeom prst="rect">
            <a:avLst/>
          </a:prstGeom>
          <a:noFill/>
        </p:spPr>
        <p:txBody>
          <a:bodyPr wrap="square" rtlCol="0">
            <a:spAutoFit/>
          </a:bodyPr>
          <a:lstStyle/>
          <a:p>
            <a:r>
              <a:rPr lang="en-US" altLang="ja-JP" dirty="0" smtClean="0"/>
              <a:t>55</a:t>
            </a:r>
            <a:r>
              <a:rPr kumimoji="1" lang="en-US" altLang="ja-JP" dirty="0" smtClean="0"/>
              <a:t>0</a:t>
            </a:r>
            <a:endParaRPr kumimoji="1" lang="ja-JP" altLang="en-US" dirty="0"/>
          </a:p>
        </p:txBody>
      </p:sp>
      <p:sp>
        <p:nvSpPr>
          <p:cNvPr id="20" name="テキスト ボックス 19"/>
          <p:cNvSpPr txBox="1"/>
          <p:nvPr/>
        </p:nvSpPr>
        <p:spPr>
          <a:xfrm>
            <a:off x="392952" y="3595679"/>
            <a:ext cx="835810" cy="369332"/>
          </a:xfrm>
          <a:prstGeom prst="rect">
            <a:avLst/>
          </a:prstGeom>
          <a:noFill/>
        </p:spPr>
        <p:txBody>
          <a:bodyPr wrap="square" rtlCol="0">
            <a:spAutoFit/>
          </a:bodyPr>
          <a:lstStyle/>
          <a:p>
            <a:r>
              <a:rPr lang="en-US" altLang="ja-JP" dirty="0" smtClean="0"/>
              <a:t>5</a:t>
            </a:r>
            <a:r>
              <a:rPr kumimoji="1" lang="en-US" altLang="ja-JP" dirty="0" smtClean="0"/>
              <a:t>00</a:t>
            </a:r>
            <a:endParaRPr kumimoji="1" lang="ja-JP" altLang="en-US" dirty="0"/>
          </a:p>
        </p:txBody>
      </p:sp>
      <p:sp>
        <p:nvSpPr>
          <p:cNvPr id="21" name="テキスト ボックス 20"/>
          <p:cNvSpPr txBox="1"/>
          <p:nvPr/>
        </p:nvSpPr>
        <p:spPr>
          <a:xfrm>
            <a:off x="1421814" y="6489994"/>
            <a:ext cx="3905026" cy="369332"/>
          </a:xfrm>
          <a:prstGeom prst="rect">
            <a:avLst/>
          </a:prstGeom>
          <a:noFill/>
        </p:spPr>
        <p:txBody>
          <a:bodyPr wrap="square" rtlCol="0">
            <a:spAutoFit/>
          </a:bodyPr>
          <a:lstStyle/>
          <a:p>
            <a:r>
              <a:rPr kumimoji="1" lang="en-US" altLang="ja-JP" dirty="0" smtClean="0">
                <a:latin typeface="ＭＳ ゴシック" panose="020B0609070205080204" pitchFamily="49" charset="-128"/>
                <a:ea typeface="ＭＳ ゴシック" panose="020B0609070205080204" pitchFamily="49" charset="-128"/>
              </a:rPr>
              <a:t>1</a:t>
            </a:r>
            <a:r>
              <a:rPr kumimoji="1" lang="ja-JP" altLang="en-US" dirty="0" smtClean="0">
                <a:latin typeface="ＭＳ ゴシック" panose="020B0609070205080204" pitchFamily="49" charset="-128"/>
                <a:ea typeface="ＭＳ ゴシック" panose="020B0609070205080204" pitchFamily="49" charset="-128"/>
              </a:rPr>
              <a:t>次系圧力（</a:t>
            </a:r>
            <a:r>
              <a:rPr lang="en-US" altLang="ja-JP" dirty="0">
                <a:latin typeface="ＭＳ ゴシック" panose="020B0609070205080204" pitchFamily="49" charset="-128"/>
                <a:ea typeface="ＭＳ ゴシック" panose="020B0609070205080204" pitchFamily="49" charset="-128"/>
              </a:rPr>
              <a:t>Pa</a:t>
            </a:r>
            <a:r>
              <a:rPr kumimoji="1" lang="en-US" altLang="ja-JP" dirty="0" smtClean="0">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p:txBody>
      </p:sp>
      <p:sp>
        <p:nvSpPr>
          <p:cNvPr id="22" name="テキスト ボックス 21"/>
          <p:cNvSpPr txBox="1"/>
          <p:nvPr/>
        </p:nvSpPr>
        <p:spPr>
          <a:xfrm>
            <a:off x="608146" y="6108340"/>
            <a:ext cx="835810"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0</a:t>
            </a:r>
            <a:endParaRPr kumimoji="1" lang="ja-JP" altLang="en-US" dirty="0">
              <a:latin typeface="Arial" panose="020B0604020202020204" pitchFamily="34" charset="0"/>
              <a:cs typeface="Arial" panose="020B0604020202020204" pitchFamily="34" charset="0"/>
            </a:endParaRPr>
          </a:p>
        </p:txBody>
      </p:sp>
      <p:sp>
        <p:nvSpPr>
          <p:cNvPr id="23" name="テキスト ボックス 22"/>
          <p:cNvSpPr txBox="1"/>
          <p:nvPr/>
        </p:nvSpPr>
        <p:spPr>
          <a:xfrm>
            <a:off x="1323076" y="5979030"/>
            <a:ext cx="835810" cy="369332"/>
          </a:xfrm>
          <a:prstGeom prst="rect">
            <a:avLst/>
          </a:prstGeom>
          <a:noFill/>
        </p:spPr>
        <p:txBody>
          <a:bodyPr wrap="square" rtlCol="0">
            <a:spAutoFit/>
          </a:bodyPr>
          <a:lstStyle/>
          <a:p>
            <a:r>
              <a:rPr lang="en-US" altLang="ja-JP" dirty="0" smtClean="0">
                <a:latin typeface="Arial" panose="020B0604020202020204" pitchFamily="34" charset="0"/>
                <a:cs typeface="Arial" panose="020B0604020202020204" pitchFamily="34" charset="0"/>
              </a:rPr>
              <a:t>2x10</a:t>
            </a:r>
            <a:r>
              <a:rPr lang="en-US" altLang="ja-JP" baseline="30000" dirty="0" smtClean="0">
                <a:latin typeface="Arial" panose="020B0604020202020204" pitchFamily="34" charset="0"/>
                <a:cs typeface="Arial" panose="020B0604020202020204" pitchFamily="34" charset="0"/>
              </a:rPr>
              <a:t>6</a:t>
            </a:r>
            <a:endParaRPr kumimoji="1" lang="ja-JP" altLang="en-US" baseline="30000" dirty="0">
              <a:latin typeface="Arial" panose="020B0604020202020204" pitchFamily="34" charset="0"/>
              <a:cs typeface="Arial" panose="020B0604020202020204" pitchFamily="34" charset="0"/>
            </a:endParaRPr>
          </a:p>
        </p:txBody>
      </p:sp>
      <p:sp>
        <p:nvSpPr>
          <p:cNvPr id="24" name="テキスト ボックス 23"/>
          <p:cNvSpPr txBox="1"/>
          <p:nvPr/>
        </p:nvSpPr>
        <p:spPr>
          <a:xfrm>
            <a:off x="2329394" y="5948721"/>
            <a:ext cx="835810"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4</a:t>
            </a:r>
            <a:r>
              <a:rPr lang="en-US" altLang="ja-JP" dirty="0" smtClean="0">
                <a:latin typeface="Arial" panose="020B0604020202020204" pitchFamily="34" charset="0"/>
                <a:cs typeface="Arial" panose="020B0604020202020204" pitchFamily="34" charset="0"/>
              </a:rPr>
              <a:t>x10</a:t>
            </a:r>
            <a:r>
              <a:rPr lang="en-US" altLang="ja-JP" baseline="30000" dirty="0" smtClean="0">
                <a:latin typeface="Arial" panose="020B0604020202020204" pitchFamily="34" charset="0"/>
                <a:cs typeface="Arial" panose="020B0604020202020204" pitchFamily="34" charset="0"/>
              </a:rPr>
              <a:t>6</a:t>
            </a:r>
            <a:endParaRPr kumimoji="1" lang="ja-JP" altLang="en-US" baseline="30000" dirty="0">
              <a:latin typeface="Arial" panose="020B0604020202020204" pitchFamily="34" charset="0"/>
              <a:cs typeface="Arial" panose="020B0604020202020204" pitchFamily="34" charset="0"/>
            </a:endParaRPr>
          </a:p>
        </p:txBody>
      </p:sp>
      <p:sp>
        <p:nvSpPr>
          <p:cNvPr id="25" name="テキスト ボックス 24"/>
          <p:cNvSpPr txBox="1"/>
          <p:nvPr/>
        </p:nvSpPr>
        <p:spPr>
          <a:xfrm>
            <a:off x="3303410" y="5896803"/>
            <a:ext cx="835810" cy="369332"/>
          </a:xfrm>
          <a:prstGeom prst="rect">
            <a:avLst/>
          </a:prstGeom>
          <a:noFill/>
        </p:spPr>
        <p:txBody>
          <a:bodyPr wrap="square" rtlCol="0">
            <a:spAutoFit/>
          </a:bodyPr>
          <a:lstStyle/>
          <a:p>
            <a:r>
              <a:rPr lang="en-US" altLang="ja-JP" dirty="0" smtClean="0">
                <a:latin typeface="Arial" panose="020B0604020202020204" pitchFamily="34" charset="0"/>
                <a:cs typeface="Arial" panose="020B0604020202020204" pitchFamily="34" charset="0"/>
              </a:rPr>
              <a:t>6x10</a:t>
            </a:r>
            <a:r>
              <a:rPr lang="en-US" altLang="ja-JP" baseline="30000" dirty="0" smtClean="0">
                <a:latin typeface="Arial" panose="020B0604020202020204" pitchFamily="34" charset="0"/>
                <a:cs typeface="Arial" panose="020B0604020202020204" pitchFamily="34" charset="0"/>
              </a:rPr>
              <a:t>6</a:t>
            </a:r>
            <a:endParaRPr kumimoji="1" lang="ja-JP" altLang="en-US" baseline="30000" dirty="0">
              <a:latin typeface="Arial" panose="020B0604020202020204" pitchFamily="34" charset="0"/>
              <a:cs typeface="Arial" panose="020B0604020202020204" pitchFamily="34" charset="0"/>
            </a:endParaRPr>
          </a:p>
        </p:txBody>
      </p:sp>
      <p:sp>
        <p:nvSpPr>
          <p:cNvPr id="26" name="テキスト ボックス 25"/>
          <p:cNvSpPr txBox="1"/>
          <p:nvPr/>
        </p:nvSpPr>
        <p:spPr>
          <a:xfrm>
            <a:off x="4376685" y="5923674"/>
            <a:ext cx="835810"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8</a:t>
            </a:r>
            <a:r>
              <a:rPr lang="en-US" altLang="ja-JP" dirty="0" smtClean="0">
                <a:latin typeface="Arial" panose="020B0604020202020204" pitchFamily="34" charset="0"/>
                <a:cs typeface="Arial" panose="020B0604020202020204" pitchFamily="34" charset="0"/>
              </a:rPr>
              <a:t>x10</a:t>
            </a:r>
            <a:r>
              <a:rPr lang="en-US" altLang="ja-JP" baseline="30000" dirty="0" smtClean="0">
                <a:latin typeface="Arial" panose="020B0604020202020204" pitchFamily="34" charset="0"/>
                <a:cs typeface="Arial" panose="020B0604020202020204" pitchFamily="34" charset="0"/>
              </a:rPr>
              <a:t>6</a:t>
            </a:r>
            <a:endParaRPr kumimoji="1" lang="ja-JP" altLang="en-US" baseline="30000" dirty="0">
              <a:latin typeface="Arial" panose="020B0604020202020204" pitchFamily="34" charset="0"/>
              <a:cs typeface="Arial" panose="020B0604020202020204" pitchFamily="34" charset="0"/>
            </a:endParaRPr>
          </a:p>
        </p:txBody>
      </p:sp>
      <p:sp>
        <p:nvSpPr>
          <p:cNvPr id="27" name="テキスト ボックス 26"/>
          <p:cNvSpPr txBox="1"/>
          <p:nvPr/>
        </p:nvSpPr>
        <p:spPr>
          <a:xfrm>
            <a:off x="7121919" y="6443539"/>
            <a:ext cx="3905026" cy="369332"/>
          </a:xfrm>
          <a:prstGeom prst="rect">
            <a:avLst/>
          </a:prstGeom>
          <a:noFill/>
        </p:spPr>
        <p:txBody>
          <a:bodyPr wrap="square" rtlCol="0">
            <a:spAutoFit/>
          </a:bodyPr>
          <a:lstStyle/>
          <a:p>
            <a:r>
              <a:rPr lang="ja-JP" altLang="en-US" dirty="0">
                <a:latin typeface="ＭＳ ゴシック" panose="020B0609070205080204" pitchFamily="49" charset="-128"/>
                <a:ea typeface="ＭＳ ゴシック" panose="020B0609070205080204" pitchFamily="49" charset="-128"/>
              </a:rPr>
              <a:t>時間</a:t>
            </a:r>
            <a:r>
              <a:rPr kumimoji="1" lang="ja-JP" altLang="en-US" dirty="0" smtClean="0">
                <a:latin typeface="ＭＳ ゴシック" panose="020B0609070205080204" pitchFamily="49" charset="-128"/>
                <a:ea typeface="ＭＳ ゴシック" panose="020B0609070205080204" pitchFamily="49" charset="-128"/>
              </a:rPr>
              <a:t>（</a:t>
            </a:r>
            <a:r>
              <a:rPr lang="en-US" altLang="ja-JP" dirty="0" smtClean="0">
                <a:latin typeface="ＭＳ ゴシック" panose="020B0609070205080204" pitchFamily="49" charset="-128"/>
                <a:ea typeface="ＭＳ ゴシック" panose="020B0609070205080204" pitchFamily="49" charset="-128"/>
              </a:rPr>
              <a:t>s</a:t>
            </a:r>
            <a:r>
              <a:rPr kumimoji="1" lang="en-US" altLang="ja-JP" dirty="0" smtClean="0">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p:txBody>
      </p:sp>
      <p:sp>
        <p:nvSpPr>
          <p:cNvPr id="28" name="テキスト ボックス 27"/>
          <p:cNvSpPr txBox="1"/>
          <p:nvPr/>
        </p:nvSpPr>
        <p:spPr>
          <a:xfrm>
            <a:off x="1184870" y="97650"/>
            <a:ext cx="10183418" cy="369332"/>
          </a:xfrm>
          <a:prstGeom prst="rect">
            <a:avLst/>
          </a:prstGeom>
          <a:noFill/>
        </p:spPr>
        <p:txBody>
          <a:bodyPr wrap="square" rtlCol="0">
            <a:spAutoFit/>
          </a:bodyPr>
          <a:lstStyle/>
          <a:p>
            <a:r>
              <a:rPr lang="en-US" altLang="ja-JP" dirty="0" smtClean="0">
                <a:latin typeface="ＭＳ ゴシック" panose="020B0609070205080204" pitchFamily="49" charset="-128"/>
                <a:ea typeface="ＭＳ ゴシック" panose="020B0609070205080204" pitchFamily="49" charset="-128"/>
              </a:rPr>
              <a:t>Core plate</a:t>
            </a:r>
            <a:r>
              <a:rPr lang="ja-JP" altLang="en-US" dirty="0" smtClean="0">
                <a:latin typeface="ＭＳ ゴシック" panose="020B0609070205080204" pitchFamily="49" charset="-128"/>
                <a:ea typeface="ＭＳ ゴシック" panose="020B0609070205080204" pitchFamily="49" charset="-128"/>
              </a:rPr>
              <a:t>破損面積を</a:t>
            </a:r>
            <a:r>
              <a:rPr lang="en-US" altLang="ja-JP" dirty="0" smtClean="0">
                <a:latin typeface="ＭＳ ゴシック" panose="020B0609070205080204" pitchFamily="49" charset="-128"/>
                <a:ea typeface="ＭＳ ゴシック" panose="020B0609070205080204" pitchFamily="49" charset="-128"/>
              </a:rPr>
              <a:t>100cm2</a:t>
            </a:r>
            <a:r>
              <a:rPr lang="ja-JP" altLang="en-US" dirty="0" smtClean="0">
                <a:latin typeface="ＭＳ ゴシック" panose="020B0609070205080204" pitchFamily="49" charset="-128"/>
                <a:ea typeface="ＭＳ ゴシック" panose="020B0609070205080204" pitchFamily="49" charset="-128"/>
              </a:rPr>
              <a:t>としたケースにおける下部プレナム水バルク温度と</a:t>
            </a:r>
            <a:r>
              <a:rPr lang="en-US" altLang="ja-JP" dirty="0" smtClean="0">
                <a:latin typeface="ＭＳ ゴシック" panose="020B0609070205080204" pitchFamily="49" charset="-128"/>
                <a:ea typeface="ＭＳ ゴシック" panose="020B0609070205080204" pitchFamily="49" charset="-128"/>
              </a:rPr>
              <a:t>RPV</a:t>
            </a:r>
            <a:r>
              <a:rPr lang="ja-JP" altLang="en-US" dirty="0" smtClean="0">
                <a:latin typeface="ＭＳ ゴシック" panose="020B0609070205080204" pitchFamily="49" charset="-128"/>
                <a:ea typeface="ＭＳ ゴシック" panose="020B0609070205080204" pitchFamily="49" charset="-128"/>
              </a:rPr>
              <a:t>圧力の関係</a:t>
            </a:r>
            <a:endParaRPr lang="en-US" altLang="ja-JP" dirty="0" smtClean="0">
              <a:latin typeface="ＭＳ ゴシック" panose="020B0609070205080204" pitchFamily="49" charset="-128"/>
              <a:ea typeface="ＭＳ ゴシック" panose="020B0609070205080204" pitchFamily="49" charset="-128"/>
            </a:endParaRPr>
          </a:p>
        </p:txBody>
      </p:sp>
      <p:sp>
        <p:nvSpPr>
          <p:cNvPr id="29" name="テキスト ボックス 28"/>
          <p:cNvSpPr txBox="1"/>
          <p:nvPr/>
        </p:nvSpPr>
        <p:spPr>
          <a:xfrm>
            <a:off x="1026050" y="466982"/>
            <a:ext cx="11104995" cy="1200329"/>
          </a:xfrm>
          <a:prstGeom prst="rect">
            <a:avLst/>
          </a:prstGeom>
          <a:noFill/>
        </p:spPr>
        <p:txBody>
          <a:bodyPr wrap="square" rtlCol="0">
            <a:spAutoFit/>
          </a:bodyPr>
          <a:lstStyle/>
          <a:p>
            <a:pPr marL="285750" indent="-285750">
              <a:buFont typeface="Wingdings" panose="05000000000000000000" pitchFamily="2" charset="2"/>
              <a:buChar char="Ø"/>
            </a:pPr>
            <a:r>
              <a:rPr lang="ja-JP" altLang="en-US" dirty="0" smtClean="0">
                <a:latin typeface="ＭＳ ゴシック" panose="020B0609070205080204" pitchFamily="49" charset="-128"/>
                <a:ea typeface="ＭＳ ゴシック" panose="020B0609070205080204" pitchFamily="49" charset="-128"/>
              </a:rPr>
              <a:t>下部プレナム水の攪拌は極めて大きく、圧力上昇中にバルク温度が飽和条件に達している（</a:t>
            </a:r>
            <a:r>
              <a:rPr lang="en-US" altLang="ja-JP" dirty="0" err="1" smtClean="0">
                <a:latin typeface="ＭＳ ゴシック" panose="020B0609070205080204" pitchFamily="49" charset="-128"/>
                <a:ea typeface="ＭＳ ゴシック" panose="020B0609070205080204" pitchFamily="49" charset="-128"/>
              </a:rPr>
              <a:t>BestEstim</a:t>
            </a:r>
            <a:r>
              <a:rPr lang="ja-JP" altLang="en-US" dirty="0" smtClean="0">
                <a:latin typeface="ＭＳ ゴシック" panose="020B0609070205080204" pitchFamily="49" charset="-128"/>
                <a:ea typeface="ＭＳ ゴシック" panose="020B0609070205080204" pitchFamily="49" charset="-128"/>
              </a:rPr>
              <a:t>ケースも同様）</a:t>
            </a:r>
            <a:endParaRPr lang="en-US" altLang="ja-JP" dirty="0" smtClean="0">
              <a:latin typeface="ＭＳ ゴシック" panose="020B0609070205080204" pitchFamily="49" charset="-128"/>
              <a:ea typeface="ＭＳ ゴシック" panose="020B0609070205080204" pitchFamily="49" charset="-128"/>
            </a:endParaRPr>
          </a:p>
          <a:p>
            <a:pPr marL="285750" indent="-285750">
              <a:buFont typeface="Wingdings" panose="05000000000000000000" pitchFamily="2" charset="2"/>
              <a:buChar char="Ø"/>
            </a:pPr>
            <a:r>
              <a:rPr lang="ja-JP" altLang="en-US" dirty="0">
                <a:latin typeface="ＭＳ ゴシック" panose="020B0609070205080204" pitchFamily="49" charset="-128"/>
                <a:ea typeface="ＭＳ ゴシック" panose="020B0609070205080204" pitchFamily="49" charset="-128"/>
              </a:rPr>
              <a:t>短期間</a:t>
            </a:r>
            <a:r>
              <a:rPr lang="ja-JP" altLang="en-US" dirty="0" smtClean="0">
                <a:latin typeface="ＭＳ ゴシック" panose="020B0609070205080204" pitchFamily="49" charset="-128"/>
                <a:ea typeface="ＭＳ ゴシック" panose="020B0609070205080204" pitchFamily="49" charset="-128"/>
              </a:rPr>
              <a:t>に下部プレナム冷却材にどれだけ熱が伝わったのかと圧力ピークは対応している</a:t>
            </a:r>
            <a:endParaRPr lang="en-US" altLang="ja-JP" dirty="0" smtClean="0">
              <a:latin typeface="ＭＳ ゴシック" panose="020B0609070205080204" pitchFamily="49" charset="-128"/>
              <a:ea typeface="ＭＳ ゴシック" panose="020B0609070205080204" pitchFamily="49" charset="-128"/>
            </a:endParaRPr>
          </a:p>
          <a:p>
            <a:pPr marL="285750" indent="-285750">
              <a:buFont typeface="Wingdings" panose="05000000000000000000" pitchFamily="2" charset="2"/>
              <a:buChar char="Ø"/>
            </a:pPr>
            <a:r>
              <a:rPr lang="en-US" altLang="ja-JP" dirty="0" smtClean="0">
                <a:latin typeface="ＭＳ ゴシック" panose="020B0609070205080204" pitchFamily="49" charset="-128"/>
                <a:ea typeface="ＭＳ ゴシック" panose="020B0609070205080204" pitchFamily="49" charset="-128"/>
              </a:rPr>
              <a:t>Ring1</a:t>
            </a:r>
            <a:r>
              <a:rPr lang="ja-JP" altLang="en-US" dirty="0" smtClean="0">
                <a:latin typeface="ＭＳ ゴシック" panose="020B0609070205080204" pitchFamily="49" charset="-128"/>
                <a:ea typeface="ＭＳ ゴシック" panose="020B0609070205080204" pitchFamily="49" charset="-128"/>
              </a:rPr>
              <a:t>のみ</a:t>
            </a:r>
            <a:r>
              <a:rPr lang="en-US" altLang="ja-JP" dirty="0" smtClean="0">
                <a:latin typeface="ＭＳ ゴシック" panose="020B0609070205080204" pitchFamily="49" charset="-128"/>
                <a:ea typeface="ＭＳ ゴシック" panose="020B0609070205080204" pitchFamily="49" charset="-128"/>
              </a:rPr>
              <a:t>slumping</a:t>
            </a:r>
            <a:r>
              <a:rPr lang="ja-JP" altLang="en-US" dirty="0" smtClean="0">
                <a:latin typeface="ＭＳ ゴシック" panose="020B0609070205080204" pitchFamily="49" charset="-128"/>
                <a:ea typeface="ＭＳ ゴシック" panose="020B0609070205080204" pitchFamily="49" charset="-128"/>
              </a:rPr>
              <a:t>でも</a:t>
            </a:r>
            <a:r>
              <a:rPr lang="en-US" altLang="ja-JP" dirty="0" smtClean="0">
                <a:latin typeface="ＭＳ ゴシック" panose="020B0609070205080204" pitchFamily="49" charset="-128"/>
                <a:ea typeface="ＭＳ ゴシック" panose="020B0609070205080204" pitchFamily="49" charset="-128"/>
              </a:rPr>
              <a:t>Default</a:t>
            </a:r>
            <a:r>
              <a:rPr lang="ja-JP" altLang="en-US" dirty="0" smtClean="0">
                <a:latin typeface="ＭＳ ゴシック" panose="020B0609070205080204" pitchFamily="49" charset="-128"/>
                <a:ea typeface="ＭＳ ゴシック" panose="020B0609070205080204" pitchFamily="49" charset="-128"/>
              </a:rPr>
              <a:t>の</a:t>
            </a:r>
            <a:r>
              <a:rPr lang="en-US" altLang="ja-JP" dirty="0" smtClean="0">
                <a:latin typeface="ＭＳ ゴシック" panose="020B0609070205080204" pitchFamily="49" charset="-128"/>
                <a:ea typeface="ＭＳ ゴシック" panose="020B0609070205080204" pitchFamily="49" charset="-128"/>
              </a:rPr>
              <a:t>core plate </a:t>
            </a:r>
            <a:r>
              <a:rPr lang="ja-JP" altLang="en-US" dirty="0" smtClean="0">
                <a:latin typeface="ＭＳ ゴシック" panose="020B0609070205080204" pitchFamily="49" charset="-128"/>
                <a:ea typeface="ＭＳ ゴシック" panose="020B0609070205080204" pitchFamily="49" charset="-128"/>
              </a:rPr>
              <a:t>破損面積は初期のデブリから冷却材への伝熱を過大評価</a:t>
            </a:r>
          </a:p>
        </p:txBody>
      </p:sp>
      <p:sp>
        <p:nvSpPr>
          <p:cNvPr id="30" name="テキスト ボックス 29"/>
          <p:cNvSpPr txBox="1"/>
          <p:nvPr/>
        </p:nvSpPr>
        <p:spPr>
          <a:xfrm>
            <a:off x="-25934" y="20375"/>
            <a:ext cx="1189409" cy="369332"/>
          </a:xfrm>
          <a:prstGeom prst="rect">
            <a:avLst/>
          </a:prstGeom>
          <a:noFill/>
        </p:spPr>
        <p:txBody>
          <a:bodyPr wrap="square" rtlCol="0">
            <a:spAutoFit/>
          </a:bodyPr>
          <a:lstStyle/>
          <a:p>
            <a:pPr algn="ctr"/>
            <a:r>
              <a:rPr lang="ja-JP" altLang="en-US" dirty="0" smtClean="0">
                <a:latin typeface="ＭＳ ゴシック" panose="020B0609070205080204" pitchFamily="49" charset="-128"/>
                <a:ea typeface="ＭＳ ゴシック" panose="020B0609070205080204" pitchFamily="49" charset="-128"/>
              </a:rPr>
              <a:t>④続き</a:t>
            </a:r>
            <a:endParaRPr lang="en-US" altLang="ja-JP"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47269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48641" y="1904103"/>
            <a:ext cx="10940526" cy="2123658"/>
          </a:xfrm>
          <a:prstGeom prst="rect">
            <a:avLst/>
          </a:prstGeom>
          <a:noFill/>
        </p:spPr>
        <p:txBody>
          <a:bodyPr wrap="square" rtlCol="0">
            <a:spAutoFit/>
          </a:bodyPr>
          <a:lstStyle/>
          <a:p>
            <a:pPr algn="ctr"/>
            <a:r>
              <a:rPr kumimoji="1" lang="en-US" altLang="ja-JP" sz="4400" dirty="0" smtClean="0">
                <a:latin typeface="ＭＳ ゴシック" panose="020B0609070205080204" pitchFamily="49" charset="-128"/>
                <a:ea typeface="ＭＳ ゴシック" panose="020B0609070205080204" pitchFamily="49" charset="-128"/>
              </a:rPr>
              <a:t>Part 3</a:t>
            </a:r>
          </a:p>
          <a:p>
            <a:pPr algn="ctr"/>
            <a:endParaRPr lang="en-US" altLang="ja-JP" sz="4400" dirty="0">
              <a:latin typeface="ＭＳ ゴシック" panose="020B0609070205080204" pitchFamily="49" charset="-128"/>
              <a:ea typeface="ＭＳ ゴシック" panose="020B0609070205080204" pitchFamily="49" charset="-128"/>
            </a:endParaRPr>
          </a:p>
          <a:p>
            <a:pPr algn="ctr"/>
            <a:r>
              <a:rPr kumimoji="1" lang="en-US" altLang="ja-JP" sz="4400" dirty="0" err="1" smtClean="0">
                <a:latin typeface="ＭＳ ゴシック" panose="020B0609070205080204" pitchFamily="49" charset="-128"/>
                <a:ea typeface="ＭＳ ゴシック" panose="020B0609070205080204" pitchFamily="49" charset="-128"/>
              </a:rPr>
              <a:t>BestEstim</a:t>
            </a:r>
            <a:r>
              <a:rPr kumimoji="1" lang="ja-JP" altLang="en-US" sz="4400" dirty="0" smtClean="0">
                <a:latin typeface="ＭＳ ゴシック" panose="020B0609070205080204" pitchFamily="49" charset="-128"/>
                <a:ea typeface="ＭＳ ゴシック" panose="020B0609070205080204" pitchFamily="49" charset="-128"/>
              </a:rPr>
              <a:t>ケースのデブリ</a:t>
            </a:r>
            <a:r>
              <a:rPr lang="ja-JP" altLang="en-US" sz="4400" dirty="0" smtClean="0">
                <a:latin typeface="ＭＳ ゴシック" panose="020B0609070205080204" pitchFamily="49" charset="-128"/>
                <a:ea typeface="ＭＳ ゴシック" panose="020B0609070205080204" pitchFamily="49" charset="-128"/>
              </a:rPr>
              <a:t>温度と金属酸化</a:t>
            </a:r>
            <a:endParaRPr kumimoji="1" lang="ja-JP" altLang="en-US" sz="4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24577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723015" y="122775"/>
            <a:ext cx="11291778" cy="1454992"/>
          </a:xfrm>
          <a:prstGeom prst="rect">
            <a:avLst/>
          </a:prstGeom>
        </p:spPr>
      </p:pic>
      <p:sp>
        <p:nvSpPr>
          <p:cNvPr id="13" name="テキスト ボックス 12"/>
          <p:cNvSpPr txBox="1"/>
          <p:nvPr/>
        </p:nvSpPr>
        <p:spPr>
          <a:xfrm>
            <a:off x="5382862" y="309934"/>
            <a:ext cx="3415964" cy="369332"/>
          </a:xfrm>
          <a:prstGeom prst="rect">
            <a:avLst/>
          </a:prstGeom>
          <a:noFill/>
        </p:spPr>
        <p:txBody>
          <a:bodyPr wrap="square" rtlCol="0">
            <a:spAutoFit/>
          </a:bodyPr>
          <a:lstStyle/>
          <a:p>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RPV pressure (measured)</a:t>
            </a:r>
            <a:endParaRPr kumimoji="1" lang="ja-JP" altLang="en-US" dirty="0">
              <a:latin typeface="ＭＳ ゴシック" panose="020B0609070205080204" pitchFamily="49" charset="-128"/>
              <a:ea typeface="ＭＳ ゴシック" panose="020B0609070205080204" pitchFamily="49" charset="-128"/>
              <a:cs typeface="Arial" panose="020B0604020202020204" pitchFamily="34" charset="0"/>
            </a:endParaRPr>
          </a:p>
        </p:txBody>
      </p:sp>
      <p:pic>
        <p:nvPicPr>
          <p:cNvPr id="4" name="図 3"/>
          <p:cNvPicPr>
            <a:picLocks noChangeAspect="1"/>
          </p:cNvPicPr>
          <p:nvPr/>
        </p:nvPicPr>
        <p:blipFill>
          <a:blip r:embed="rId3"/>
          <a:stretch>
            <a:fillRect/>
          </a:stretch>
        </p:blipFill>
        <p:spPr>
          <a:xfrm>
            <a:off x="723014" y="2034402"/>
            <a:ext cx="11291778" cy="4838700"/>
          </a:xfrm>
          <a:prstGeom prst="rect">
            <a:avLst/>
          </a:prstGeom>
        </p:spPr>
      </p:pic>
      <p:sp>
        <p:nvSpPr>
          <p:cNvPr id="2" name="テキスト ボックス 1"/>
          <p:cNvSpPr txBox="1"/>
          <p:nvPr/>
        </p:nvSpPr>
        <p:spPr>
          <a:xfrm>
            <a:off x="1493520" y="1763662"/>
            <a:ext cx="9448799" cy="369332"/>
          </a:xfrm>
          <a:prstGeom prst="rect">
            <a:avLst/>
          </a:prstGeom>
          <a:noFill/>
        </p:spPr>
        <p:txBody>
          <a:bodyPr wrap="square" rtlCol="0">
            <a:spAutoFit/>
          </a:bodyPr>
          <a:lstStyle/>
          <a:p>
            <a:pPr algn="ctr"/>
            <a:r>
              <a:rPr lang="en-US" altLang="ja-JP" dirty="0" err="1" smtClean="0">
                <a:latin typeface="ＭＳ ゴシック" panose="020B0609070205080204" pitchFamily="49" charset="-128"/>
                <a:ea typeface="ＭＳ ゴシック" panose="020B0609070205080204" pitchFamily="49" charset="-128"/>
              </a:rPr>
              <a:t>BestEstimate</a:t>
            </a:r>
            <a:r>
              <a:rPr lang="ja-JP" altLang="en-US" dirty="0" smtClean="0">
                <a:latin typeface="ＭＳ ゴシック" panose="020B0609070205080204" pitchFamily="49" charset="-128"/>
                <a:ea typeface="ＭＳ ゴシック" panose="020B0609070205080204" pitchFamily="49" charset="-128"/>
              </a:rPr>
              <a:t>ケースの水素発生履歴の</a:t>
            </a:r>
            <a:r>
              <a:rPr lang="en-US" altLang="ja-JP" dirty="0" smtClean="0">
                <a:latin typeface="ＭＳ ゴシック" panose="020B0609070205080204" pitchFamily="49" charset="-128"/>
                <a:ea typeface="ＭＳ ゴシック" panose="020B0609070205080204" pitchFamily="49" charset="-128"/>
              </a:rPr>
              <a:t>GOTHIC</a:t>
            </a:r>
            <a:r>
              <a:rPr lang="ja-JP" altLang="en-US" dirty="0" smtClean="0">
                <a:latin typeface="ＭＳ ゴシック" panose="020B0609070205080204" pitchFamily="49" charset="-128"/>
                <a:ea typeface="ＭＳ ゴシック" panose="020B0609070205080204" pitchFamily="49" charset="-128"/>
              </a:rPr>
              <a:t>解析</a:t>
            </a:r>
            <a:r>
              <a:rPr lang="en-US" altLang="ja-JP" dirty="0" smtClean="0">
                <a:latin typeface="ＭＳ ゴシック" panose="020B0609070205080204" pitchFamily="49" charset="-128"/>
                <a:ea typeface="ＭＳ ゴシック" panose="020B0609070205080204" pitchFamily="49" charset="-128"/>
              </a:rPr>
              <a:t>[TEPCO]</a:t>
            </a:r>
            <a:r>
              <a:rPr lang="ja-JP" altLang="en-US" dirty="0" smtClean="0">
                <a:latin typeface="ＭＳ ゴシック" panose="020B0609070205080204" pitchFamily="49" charset="-128"/>
                <a:ea typeface="ＭＳ ゴシック" panose="020B0609070205080204" pitchFamily="49" charset="-128"/>
              </a:rPr>
              <a:t>との比較</a:t>
            </a:r>
            <a:endParaRPr kumimoji="1" lang="ja-JP" altLang="en-US" dirty="0">
              <a:latin typeface="ＭＳ ゴシック" panose="020B0609070205080204" pitchFamily="49" charset="-128"/>
              <a:ea typeface="ＭＳ ゴシック" panose="020B0609070205080204" pitchFamily="49" charset="-128"/>
            </a:endParaRPr>
          </a:p>
        </p:txBody>
      </p:sp>
      <p:graphicFrame>
        <p:nvGraphicFramePr>
          <p:cNvPr id="3" name="グラフ 2"/>
          <p:cNvGraphicFramePr>
            <a:graphicFrameLocks/>
          </p:cNvGraphicFramePr>
          <p:nvPr>
            <p:extLst>
              <p:ext uri="{D42A27DB-BD31-4B8C-83A1-F6EECF244321}">
                <p14:modId xmlns:p14="http://schemas.microsoft.com/office/powerpoint/2010/main" val="2786218948"/>
              </p:ext>
            </p:extLst>
          </p:nvPr>
        </p:nvGraphicFramePr>
        <p:xfrm>
          <a:off x="193040" y="1763662"/>
          <a:ext cx="10382596" cy="5021810"/>
        </p:xfrm>
        <a:graphic>
          <a:graphicData uri="http://schemas.openxmlformats.org/drawingml/2006/chart">
            <c:chart xmlns:c="http://schemas.openxmlformats.org/drawingml/2006/chart" xmlns:r="http://schemas.openxmlformats.org/officeDocument/2006/relationships" r:id="rId4"/>
          </a:graphicData>
        </a:graphic>
      </p:graphicFrame>
      <p:sp>
        <p:nvSpPr>
          <p:cNvPr id="5" name="テキスト ボックス 4"/>
          <p:cNvSpPr txBox="1"/>
          <p:nvPr/>
        </p:nvSpPr>
        <p:spPr>
          <a:xfrm>
            <a:off x="2600960" y="2264272"/>
            <a:ext cx="2600960" cy="369332"/>
          </a:xfrm>
          <a:prstGeom prst="rect">
            <a:avLst/>
          </a:prstGeom>
          <a:noFill/>
        </p:spPr>
        <p:txBody>
          <a:bodyPr wrap="square" rtlCol="0">
            <a:spAutoFit/>
          </a:bodyPr>
          <a:lstStyle/>
          <a:p>
            <a:r>
              <a:rPr kumimoji="1" lang="en-US" altLang="ja-JP" dirty="0" smtClean="0">
                <a:solidFill>
                  <a:srgbClr val="0000FF"/>
                </a:solidFill>
              </a:rPr>
              <a:t>GOTHIC</a:t>
            </a:r>
            <a:r>
              <a:rPr kumimoji="1" lang="ja-JP" altLang="en-US" dirty="0" smtClean="0">
                <a:solidFill>
                  <a:srgbClr val="0000FF"/>
                </a:solidFill>
              </a:rPr>
              <a:t>解析</a:t>
            </a:r>
            <a:r>
              <a:rPr kumimoji="1" lang="en-US" altLang="ja-JP" dirty="0" smtClean="0">
                <a:solidFill>
                  <a:srgbClr val="0000FF"/>
                </a:solidFill>
              </a:rPr>
              <a:t>[TEPCO]</a:t>
            </a:r>
            <a:endParaRPr kumimoji="1" lang="ja-JP" altLang="en-US" dirty="0">
              <a:solidFill>
                <a:srgbClr val="0000FF"/>
              </a:solidFill>
            </a:endParaRPr>
          </a:p>
        </p:txBody>
      </p:sp>
      <p:cxnSp>
        <p:nvCxnSpPr>
          <p:cNvPr id="7" name="直線矢印コネクタ 6"/>
          <p:cNvCxnSpPr/>
          <p:nvPr/>
        </p:nvCxnSpPr>
        <p:spPr>
          <a:xfrm>
            <a:off x="4775200" y="2680832"/>
            <a:ext cx="609138" cy="17272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6217920" y="3889872"/>
            <a:ext cx="2600960" cy="369332"/>
          </a:xfrm>
          <a:prstGeom prst="rect">
            <a:avLst/>
          </a:prstGeom>
          <a:noFill/>
        </p:spPr>
        <p:txBody>
          <a:bodyPr wrap="square" rtlCol="0">
            <a:spAutoFit/>
          </a:bodyPr>
          <a:lstStyle/>
          <a:p>
            <a:r>
              <a:rPr kumimoji="1" lang="ja-JP" altLang="en-US" dirty="0" smtClean="0">
                <a:solidFill>
                  <a:srgbClr val="FF0000"/>
                </a:solidFill>
              </a:rPr>
              <a:t>本</a:t>
            </a:r>
            <a:r>
              <a:rPr kumimoji="1" lang="en-US" altLang="ja-JP" dirty="0" smtClean="0">
                <a:solidFill>
                  <a:srgbClr val="FF0000"/>
                </a:solidFill>
              </a:rPr>
              <a:t>MAAP</a:t>
            </a:r>
            <a:r>
              <a:rPr kumimoji="1" lang="ja-JP" altLang="en-US" dirty="0" smtClean="0">
                <a:solidFill>
                  <a:srgbClr val="FF0000"/>
                </a:solidFill>
              </a:rPr>
              <a:t>解析</a:t>
            </a:r>
            <a:r>
              <a:rPr kumimoji="1" lang="en-US" altLang="ja-JP" dirty="0" err="1" smtClean="0">
                <a:solidFill>
                  <a:srgbClr val="FF0000"/>
                </a:solidFill>
              </a:rPr>
              <a:t>BestEstim</a:t>
            </a:r>
            <a:endParaRPr kumimoji="1" lang="ja-JP" altLang="en-US" dirty="0">
              <a:solidFill>
                <a:srgbClr val="FF0000"/>
              </a:solidFill>
            </a:endParaRPr>
          </a:p>
        </p:txBody>
      </p:sp>
      <p:cxnSp>
        <p:nvCxnSpPr>
          <p:cNvPr id="9" name="直線矢印コネクタ 8"/>
          <p:cNvCxnSpPr/>
          <p:nvPr/>
        </p:nvCxnSpPr>
        <p:spPr>
          <a:xfrm flipH="1" flipV="1">
            <a:off x="5892800" y="3148192"/>
            <a:ext cx="1005840" cy="7416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407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a:extLst>
              <a:ext uri="{FF2B5EF4-FFF2-40B4-BE49-F238E27FC236}">
                <a16:creationId xmlns:a16="http://schemas.microsoft.com/office/drawing/2014/main" id="{00000000-0008-0000-0100-000027000000}"/>
              </a:ext>
            </a:extLst>
          </p:cNvPr>
          <p:cNvGraphicFramePr>
            <a:graphicFrameLocks/>
          </p:cNvGraphicFramePr>
          <p:nvPr>
            <p:extLst>
              <p:ext uri="{D42A27DB-BD31-4B8C-83A1-F6EECF244321}">
                <p14:modId xmlns:p14="http://schemas.microsoft.com/office/powerpoint/2010/main" val="2038028163"/>
              </p:ext>
            </p:extLst>
          </p:nvPr>
        </p:nvGraphicFramePr>
        <p:xfrm>
          <a:off x="2222340" y="4815068"/>
          <a:ext cx="8704161" cy="1811626"/>
        </p:xfrm>
        <a:graphic>
          <a:graphicData uri="http://schemas.openxmlformats.org/drawingml/2006/chart">
            <c:chart xmlns:c="http://schemas.openxmlformats.org/drawingml/2006/chart" xmlns:r="http://schemas.openxmlformats.org/officeDocument/2006/relationships" r:id="rId2"/>
          </a:graphicData>
        </a:graphic>
      </p:graphicFrame>
      <p:pic>
        <p:nvPicPr>
          <p:cNvPr id="3" name="図 2"/>
          <p:cNvPicPr>
            <a:picLocks noChangeAspect="1"/>
          </p:cNvPicPr>
          <p:nvPr/>
        </p:nvPicPr>
        <p:blipFill>
          <a:blip r:embed="rId3"/>
          <a:stretch>
            <a:fillRect/>
          </a:stretch>
        </p:blipFill>
        <p:spPr>
          <a:xfrm>
            <a:off x="815611" y="324092"/>
            <a:ext cx="9439557" cy="1454992"/>
          </a:xfrm>
          <a:prstGeom prst="rect">
            <a:avLst/>
          </a:prstGeom>
        </p:spPr>
      </p:pic>
      <p:graphicFrame>
        <p:nvGraphicFramePr>
          <p:cNvPr id="2" name="グラフ 1"/>
          <p:cNvGraphicFramePr>
            <a:graphicFrameLocks/>
          </p:cNvGraphicFramePr>
          <p:nvPr>
            <p:extLst>
              <p:ext uri="{D42A27DB-BD31-4B8C-83A1-F6EECF244321}">
                <p14:modId xmlns:p14="http://schemas.microsoft.com/office/powerpoint/2010/main" val="2038526072"/>
              </p:ext>
            </p:extLst>
          </p:nvPr>
        </p:nvGraphicFramePr>
        <p:xfrm>
          <a:off x="1562583" y="324092"/>
          <a:ext cx="9109276" cy="4734045"/>
        </p:xfrm>
        <a:graphic>
          <a:graphicData uri="http://schemas.openxmlformats.org/drawingml/2006/chart">
            <c:chart xmlns:c="http://schemas.openxmlformats.org/drawingml/2006/chart" xmlns:r="http://schemas.openxmlformats.org/officeDocument/2006/relationships" r:id="rId4"/>
          </a:graphicData>
        </a:graphic>
      </p:graphicFrame>
      <p:sp>
        <p:nvSpPr>
          <p:cNvPr id="4" name="テキスト ボックス 3"/>
          <p:cNvSpPr txBox="1"/>
          <p:nvPr/>
        </p:nvSpPr>
        <p:spPr>
          <a:xfrm>
            <a:off x="2615879" y="324092"/>
            <a:ext cx="2546431" cy="369332"/>
          </a:xfrm>
          <a:prstGeom prst="rect">
            <a:avLst/>
          </a:prstGeom>
          <a:noFill/>
        </p:spPr>
        <p:txBody>
          <a:bodyPr wrap="square" rtlCol="0">
            <a:spAutoFit/>
          </a:bodyPr>
          <a:lstStyle/>
          <a:p>
            <a:r>
              <a:rPr kumimoji="1" lang="en-US" altLang="ja-JP" dirty="0" smtClean="0">
                <a:solidFill>
                  <a:srgbClr val="FF0000"/>
                </a:solidFill>
              </a:rPr>
              <a:t>2</a:t>
            </a:r>
            <a:r>
              <a:rPr kumimoji="1" lang="ja-JP" altLang="en-US" dirty="0" smtClean="0">
                <a:solidFill>
                  <a:srgbClr val="FF0000"/>
                </a:solidFill>
              </a:rPr>
              <a:t>号機圧力データ</a:t>
            </a:r>
            <a:endParaRPr kumimoji="1" lang="ja-JP" altLang="en-US" dirty="0">
              <a:solidFill>
                <a:srgbClr val="FF0000"/>
              </a:solidFill>
            </a:endParaRPr>
          </a:p>
        </p:txBody>
      </p:sp>
      <p:sp>
        <p:nvSpPr>
          <p:cNvPr id="5" name="テキスト ボックス 4"/>
          <p:cNvSpPr txBox="1"/>
          <p:nvPr/>
        </p:nvSpPr>
        <p:spPr>
          <a:xfrm>
            <a:off x="6942116" y="139426"/>
            <a:ext cx="3620186" cy="369332"/>
          </a:xfrm>
          <a:prstGeom prst="rect">
            <a:avLst/>
          </a:prstGeom>
          <a:noFill/>
        </p:spPr>
        <p:txBody>
          <a:bodyPr wrap="square" rtlCol="0">
            <a:spAutoFit/>
          </a:bodyPr>
          <a:lstStyle/>
          <a:p>
            <a:pPr algn="ctr"/>
            <a:r>
              <a:rPr kumimoji="1" lang="en-US" altLang="ja-JP" b="1" dirty="0" smtClean="0">
                <a:solidFill>
                  <a:srgbClr val="0000CC"/>
                </a:solidFill>
                <a:latin typeface="ＭＳ ゴシック" panose="020B0609070205080204" pitchFamily="49" charset="-128"/>
                <a:ea typeface="ＭＳ ゴシック" panose="020B0609070205080204" pitchFamily="49" charset="-128"/>
              </a:rPr>
              <a:t>GOTHIC</a:t>
            </a:r>
            <a:r>
              <a:rPr kumimoji="1" lang="ja-JP" altLang="en-US" b="1" dirty="0" smtClean="0">
                <a:solidFill>
                  <a:srgbClr val="0000CC"/>
                </a:solidFill>
                <a:latin typeface="ＭＳ ゴシック" panose="020B0609070205080204" pitchFamily="49" charset="-128"/>
                <a:ea typeface="ＭＳ ゴシック" panose="020B0609070205080204" pitchFamily="49" charset="-128"/>
              </a:rPr>
              <a:t>逆問題解析結果</a:t>
            </a:r>
            <a:endParaRPr kumimoji="1" lang="ja-JP" altLang="en-US" b="1" dirty="0">
              <a:solidFill>
                <a:srgbClr val="0000CC"/>
              </a:solidFill>
              <a:latin typeface="ＭＳ ゴシック" panose="020B0609070205080204" pitchFamily="49" charset="-128"/>
              <a:ea typeface="ＭＳ ゴシック" panose="020B0609070205080204" pitchFamily="49" charset="-128"/>
            </a:endParaRPr>
          </a:p>
        </p:txBody>
      </p:sp>
      <p:sp>
        <p:nvSpPr>
          <p:cNvPr id="7" name="テキスト ボックス 6"/>
          <p:cNvSpPr txBox="1"/>
          <p:nvPr/>
        </p:nvSpPr>
        <p:spPr>
          <a:xfrm>
            <a:off x="7305555" y="5242803"/>
            <a:ext cx="2546431" cy="369332"/>
          </a:xfrm>
          <a:prstGeom prst="rect">
            <a:avLst/>
          </a:prstGeom>
          <a:noFill/>
        </p:spPr>
        <p:txBody>
          <a:bodyPr wrap="square" rtlCol="0">
            <a:spAutoFit/>
          </a:bodyPr>
          <a:lstStyle/>
          <a:p>
            <a:r>
              <a:rPr lang="en-US" altLang="ja-JP" dirty="0">
                <a:solidFill>
                  <a:srgbClr val="FF0000"/>
                </a:solidFill>
              </a:rPr>
              <a:t>3</a:t>
            </a:r>
            <a:r>
              <a:rPr kumimoji="1" lang="ja-JP" altLang="en-US" dirty="0" smtClean="0">
                <a:solidFill>
                  <a:srgbClr val="FF0000"/>
                </a:solidFill>
              </a:rPr>
              <a:t>号機圧力データ</a:t>
            </a:r>
            <a:endParaRPr kumimoji="1" lang="ja-JP" altLang="en-US" dirty="0">
              <a:solidFill>
                <a:srgbClr val="FF0000"/>
              </a:solidFill>
            </a:endParaRPr>
          </a:p>
        </p:txBody>
      </p:sp>
    </p:spTree>
    <p:extLst>
      <p:ext uri="{BB962C8B-B14F-4D97-AF65-F5344CB8AC3E}">
        <p14:creationId xmlns:p14="http://schemas.microsoft.com/office/powerpoint/2010/main" val="2406741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41782" y="178904"/>
            <a:ext cx="8418443" cy="6463308"/>
          </a:xfrm>
          <a:prstGeom prst="rect">
            <a:avLst/>
          </a:prstGeom>
          <a:noFill/>
        </p:spPr>
        <p:txBody>
          <a:bodyPr wrap="square" rtlCol="0">
            <a:spAutoFit/>
          </a:bodyPr>
          <a:lstStyle/>
          <a:p>
            <a:r>
              <a:rPr kumimoji="1" lang="en-US" altLang="ja-JP" u="sng" dirty="0" smtClean="0">
                <a:latin typeface="ＭＳ ゴシック" panose="020B0609070205080204" pitchFamily="49" charset="-128"/>
                <a:ea typeface="ＭＳ ゴシック" panose="020B0609070205080204" pitchFamily="49" charset="-128"/>
              </a:rPr>
              <a:t>Par</a:t>
            </a:r>
            <a:r>
              <a:rPr kumimoji="1" lang="ja-JP" altLang="en-US" u="sng" dirty="0" smtClean="0">
                <a:latin typeface="ＭＳ ゴシック" panose="020B0609070205080204" pitchFamily="49" charset="-128"/>
                <a:ea typeface="ＭＳ ゴシック" panose="020B0609070205080204" pitchFamily="49" charset="-128"/>
              </a:rPr>
              <a:t>入力データの作成</a:t>
            </a:r>
            <a:endParaRPr kumimoji="1" lang="en-US" altLang="ja-JP" u="sng"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東電提供の</a:t>
            </a:r>
            <a:r>
              <a:rPr lang="en-US" altLang="ja-JP" dirty="0" smtClean="0">
                <a:latin typeface="ＭＳ ゴシック" panose="020B0609070205080204" pitchFamily="49" charset="-128"/>
                <a:ea typeface="ＭＳ ゴシック" panose="020B0609070205080204" pitchFamily="49" charset="-128"/>
              </a:rPr>
              <a:t>Peach Bottom</a:t>
            </a:r>
            <a:r>
              <a:rPr lang="ja-JP" altLang="en-US" dirty="0" smtClean="0">
                <a:latin typeface="ＭＳ ゴシック" panose="020B0609070205080204" pitchFamily="49" charset="-128"/>
                <a:ea typeface="ＭＳ ゴシック" panose="020B0609070205080204" pitchFamily="49" charset="-128"/>
              </a:rPr>
              <a:t>プラント用</a:t>
            </a:r>
            <a:r>
              <a:rPr lang="en-US" altLang="ja-JP" dirty="0" smtClean="0">
                <a:latin typeface="ＭＳ ゴシック" panose="020B0609070205080204" pitchFamily="49" charset="-128"/>
                <a:ea typeface="ＭＳ ゴシック" panose="020B0609070205080204" pitchFamily="49" charset="-128"/>
              </a:rPr>
              <a:t>Par</a:t>
            </a:r>
            <a:r>
              <a:rPr lang="ja-JP" altLang="en-US" dirty="0" smtClean="0">
                <a:latin typeface="ＭＳ ゴシック" panose="020B0609070205080204" pitchFamily="49" charset="-128"/>
                <a:ea typeface="ＭＳ ゴシック" panose="020B0609070205080204" pitchFamily="49" charset="-128"/>
              </a:rPr>
              <a:t>データを基本として、①公開データ、及び②</a:t>
            </a:r>
            <a:r>
              <a:rPr lang="en-US" altLang="ja-JP" dirty="0" smtClean="0">
                <a:latin typeface="ＭＳ ゴシック" panose="020B0609070205080204" pitchFamily="49" charset="-128"/>
                <a:ea typeface="ＭＳ ゴシック" panose="020B0609070205080204" pitchFamily="49" charset="-128"/>
              </a:rPr>
              <a:t>BSAF</a:t>
            </a:r>
            <a:r>
              <a:rPr lang="ja-JP" altLang="en-US" dirty="0" smtClean="0">
                <a:latin typeface="ＭＳ ゴシック" panose="020B0609070205080204" pitchFamily="49" charset="-128"/>
                <a:ea typeface="ＭＳ ゴシック" panose="020B0609070205080204" pitchFamily="49" charset="-128"/>
              </a:rPr>
              <a:t>の枠組みで</a:t>
            </a:r>
            <a:r>
              <a:rPr lang="en-US" altLang="ja-JP" dirty="0" smtClean="0">
                <a:latin typeface="ＭＳ ゴシック" panose="020B0609070205080204" pitchFamily="49" charset="-128"/>
                <a:ea typeface="ＭＳ ゴシック" panose="020B0609070205080204" pitchFamily="49" charset="-128"/>
              </a:rPr>
              <a:t>JAEA</a:t>
            </a:r>
            <a:r>
              <a:rPr lang="ja-JP" altLang="en-US" dirty="0" err="1" smtClean="0">
                <a:latin typeface="ＭＳ ゴシック" panose="020B0609070205080204" pitchFamily="49" charset="-128"/>
                <a:ea typeface="ＭＳ ゴシック" panose="020B0609070205080204" pitchFamily="49" charset="-128"/>
              </a:rPr>
              <a:t>に提</a:t>
            </a:r>
            <a:r>
              <a:rPr lang="ja-JP" altLang="en-US" dirty="0" smtClean="0">
                <a:latin typeface="ＭＳ ゴシック" panose="020B0609070205080204" pitchFamily="49" charset="-128"/>
                <a:ea typeface="ＭＳ ゴシック" panose="020B0609070205080204" pitchFamily="49" charset="-128"/>
              </a:rPr>
              <a:t>供された設計情報をもとに、</a:t>
            </a:r>
            <a:r>
              <a:rPr lang="en-US" altLang="ja-JP" dirty="0" smtClean="0">
                <a:latin typeface="ＭＳ ゴシック" panose="020B0609070205080204" pitchFamily="49" charset="-128"/>
                <a:ea typeface="ＭＳ ゴシック" panose="020B0609070205080204" pitchFamily="49" charset="-128"/>
              </a:rPr>
              <a:t>1F2</a:t>
            </a:r>
            <a:r>
              <a:rPr lang="ja-JP" altLang="en-US" dirty="0" smtClean="0">
                <a:latin typeface="ＭＳ ゴシック" panose="020B0609070205080204" pitchFamily="49" charset="-128"/>
                <a:ea typeface="ＭＳ ゴシック" panose="020B0609070205080204" pitchFamily="49" charset="-128"/>
              </a:rPr>
              <a:t>号機</a:t>
            </a:r>
            <a:r>
              <a:rPr lang="ja-JP" altLang="en-US" dirty="0">
                <a:latin typeface="ＭＳ ゴシック" panose="020B0609070205080204" pitchFamily="49" charset="-128"/>
                <a:ea typeface="ＭＳ ゴシック" panose="020B0609070205080204" pitchFamily="49" charset="-128"/>
              </a:rPr>
              <a:t>相当</a:t>
            </a:r>
            <a:r>
              <a:rPr lang="ja-JP" altLang="en-US" dirty="0" smtClean="0">
                <a:latin typeface="ＭＳ ゴシック" panose="020B0609070205080204" pitchFamily="49" charset="-128"/>
                <a:ea typeface="ＭＳ ゴシック" panose="020B0609070205080204" pitchFamily="49" charset="-128"/>
              </a:rPr>
              <a:t>の条件とするための修正を加えた。</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＜主な修正項目＞</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・炉心出力分布、スクラム後の出力履歴</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炉心</a:t>
            </a:r>
            <a:r>
              <a:rPr lang="en-US" altLang="ja-JP" dirty="0" smtClean="0">
                <a:latin typeface="ＭＳ ゴシック" panose="020B0609070205080204" pitchFamily="49" charset="-128"/>
                <a:ea typeface="ＭＳ ゴシック" panose="020B0609070205080204" pitchFamily="49" charset="-128"/>
              </a:rPr>
              <a:t>/RPV</a:t>
            </a:r>
            <a:r>
              <a:rPr lang="ja-JP" altLang="en-US" dirty="0" smtClean="0">
                <a:latin typeface="ＭＳ ゴシック" panose="020B0609070205080204" pitchFamily="49" charset="-128"/>
                <a:ea typeface="ＭＳ ゴシック" panose="020B0609070205080204" pitchFamily="49" charset="-128"/>
              </a:rPr>
              <a:t>内各構成要素の寸法</a:t>
            </a:r>
            <a:r>
              <a:rPr lang="ja-JP" altLang="en-US" dirty="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重量</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a:t>
            </a:r>
            <a:r>
              <a:rPr lang="en-US" altLang="ja-JP" dirty="0" smtClean="0">
                <a:latin typeface="ＭＳ ゴシック" panose="020B0609070205080204" pitchFamily="49" charset="-128"/>
                <a:ea typeface="ＭＳ ゴシック" panose="020B0609070205080204" pitchFamily="49" charset="-128"/>
              </a:rPr>
              <a:t>1</a:t>
            </a:r>
            <a:r>
              <a:rPr lang="ja-JP" altLang="en-US" dirty="0" smtClean="0">
                <a:latin typeface="ＭＳ ゴシック" panose="020B0609070205080204" pitchFamily="49" charset="-128"/>
                <a:ea typeface="ＭＳ ゴシック" panose="020B0609070205080204" pitchFamily="49" charset="-128"/>
              </a:rPr>
              <a:t>次系機器</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配管類の寸法・重量</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a:t>
            </a:r>
            <a:r>
              <a:rPr lang="en-US" altLang="ja-JP" dirty="0" smtClean="0">
                <a:latin typeface="ＭＳ ゴシック" panose="020B0609070205080204" pitchFamily="49" charset="-128"/>
                <a:ea typeface="ＭＳ ゴシック" panose="020B0609070205080204" pitchFamily="49" charset="-128"/>
              </a:rPr>
              <a:t>PCV</a:t>
            </a:r>
            <a:r>
              <a:rPr lang="ja-JP" altLang="en-US" dirty="0" smtClean="0">
                <a:latin typeface="ＭＳ ゴシック" panose="020B0609070205080204" pitchFamily="49" charset="-128"/>
                <a:ea typeface="ＭＳ ゴシック" panose="020B0609070205080204" pitchFamily="49" charset="-128"/>
              </a:rPr>
              <a:t>内各要素（コンパートメント）の寸法・重量</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a:t>
            </a:r>
            <a:r>
              <a:rPr lang="en-US" altLang="ja-JP" dirty="0" smtClean="0">
                <a:latin typeface="ＭＳ ゴシック" panose="020B0609070205080204" pitchFamily="49" charset="-128"/>
                <a:ea typeface="ＭＳ ゴシック" panose="020B0609070205080204" pitchFamily="49" charset="-128"/>
              </a:rPr>
              <a:t>SRV</a:t>
            </a:r>
            <a:r>
              <a:rPr lang="ja-JP" altLang="en-US" dirty="0" smtClean="0">
                <a:latin typeface="ＭＳ ゴシック" panose="020B0609070205080204" pitchFamily="49" charset="-128"/>
                <a:ea typeface="ＭＳ ゴシック" panose="020B0609070205080204" pitchFamily="49" charset="-128"/>
              </a:rPr>
              <a:t>作動条件</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a:t>
            </a:r>
            <a:r>
              <a:rPr lang="en-US" altLang="ja-JP" dirty="0" smtClean="0">
                <a:latin typeface="ＭＳ ゴシック" panose="020B0609070205080204" pitchFamily="49" charset="-128"/>
                <a:ea typeface="ＭＳ ゴシック" panose="020B0609070205080204" pitchFamily="49" charset="-128"/>
              </a:rPr>
              <a:t>HPCI,RCIC</a:t>
            </a:r>
            <a:r>
              <a:rPr lang="ja-JP" altLang="en-US" dirty="0" smtClean="0">
                <a:latin typeface="ＭＳ ゴシック" panose="020B0609070205080204" pitchFamily="49" charset="-128"/>
                <a:ea typeface="ＭＳ ゴシック" panose="020B0609070205080204" pitchFamily="49" charset="-128"/>
              </a:rPr>
              <a:t>作動条件</a:t>
            </a:r>
            <a:endParaRPr lang="en-US" altLang="ja-JP" dirty="0" smtClean="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en-US" altLang="ja-JP" dirty="0" err="1" smtClean="0">
                <a:latin typeface="ＭＳ ゴシック" panose="020B0609070205080204" pitchFamily="49" charset="-128"/>
                <a:ea typeface="ＭＳ ゴシック" panose="020B0609070205080204" pitchFamily="49" charset="-128"/>
              </a:rPr>
              <a:t>Inp</a:t>
            </a:r>
            <a:r>
              <a:rPr kumimoji="1" lang="ja-JP" altLang="en-US" dirty="0" smtClean="0">
                <a:latin typeface="ＭＳ ゴシック" panose="020B0609070205080204" pitchFamily="49" charset="-128"/>
                <a:ea typeface="ＭＳ ゴシック" panose="020B0609070205080204" pitchFamily="49" charset="-128"/>
              </a:rPr>
              <a:t>入力データの作成</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　公開条件を基本として、解析結果を参照しつつ、客観的事実に対して不合理な条件とならない範囲でパラメータを変更し、観測</a:t>
            </a:r>
            <a:r>
              <a:rPr lang="ja-JP" altLang="en-US" dirty="0" smtClean="0">
                <a:latin typeface="ＭＳ ゴシック" panose="020B0609070205080204" pitchFamily="49" charset="-128"/>
                <a:ea typeface="ＭＳ ゴシック" panose="020B0609070205080204" pitchFamily="49" charset="-128"/>
              </a:rPr>
              <a:t>されたデータとの整合性をたかめる条件を追求した。</a:t>
            </a:r>
            <a:endParaRPr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＜主なパラメータ＞</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・トーラス室浸水条件</a:t>
            </a:r>
            <a:endParaRPr kumimoji="1"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a:t>
            </a:r>
            <a:r>
              <a:rPr lang="en-US" altLang="ja-JP" dirty="0" smtClean="0">
                <a:latin typeface="ＭＳ ゴシック" panose="020B0609070205080204" pitchFamily="49" charset="-128"/>
                <a:ea typeface="ＭＳ ゴシック" panose="020B0609070205080204" pitchFamily="49" charset="-128"/>
              </a:rPr>
              <a:t>SBO</a:t>
            </a:r>
            <a:r>
              <a:rPr lang="ja-JP" altLang="en-US" dirty="0" smtClean="0">
                <a:latin typeface="ＭＳ ゴシック" panose="020B0609070205080204" pitchFamily="49" charset="-128"/>
                <a:ea typeface="ＭＳ ゴシック" panose="020B0609070205080204" pitchFamily="49" charset="-128"/>
              </a:rPr>
              <a:t>条件下での</a:t>
            </a:r>
            <a:r>
              <a:rPr lang="en-US" altLang="ja-JP" dirty="0" smtClean="0">
                <a:latin typeface="ＭＳ ゴシック" panose="020B0609070205080204" pitchFamily="49" charset="-128"/>
                <a:ea typeface="ＭＳ ゴシック" panose="020B0609070205080204" pitchFamily="49" charset="-128"/>
              </a:rPr>
              <a:t>RCIC</a:t>
            </a:r>
            <a:r>
              <a:rPr lang="ja-JP" altLang="en-US" dirty="0" smtClean="0">
                <a:latin typeface="ＭＳ ゴシック" panose="020B0609070205080204" pitchFamily="49" charset="-128"/>
                <a:ea typeface="ＭＳ ゴシック" panose="020B0609070205080204" pitchFamily="49" charset="-128"/>
              </a:rPr>
              <a:t>作動時の</a:t>
            </a:r>
            <a:r>
              <a:rPr lang="en-US" altLang="ja-JP" dirty="0" smtClean="0">
                <a:latin typeface="ＭＳ ゴシック" panose="020B0609070205080204" pitchFamily="49" charset="-128"/>
                <a:ea typeface="ＭＳ ゴシック" panose="020B0609070205080204" pitchFamily="49" charset="-128"/>
              </a:rPr>
              <a:t>RCIC</a:t>
            </a:r>
            <a:r>
              <a:rPr lang="ja-JP" altLang="en-US" dirty="0" smtClean="0">
                <a:latin typeface="ＭＳ ゴシック" panose="020B0609070205080204" pitchFamily="49" charset="-128"/>
                <a:ea typeface="ＭＳ ゴシック" panose="020B0609070205080204" pitchFamily="49" charset="-128"/>
              </a:rPr>
              <a:t>注水流量</a:t>
            </a:r>
            <a:endParaRPr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a:t>
            </a:r>
            <a:r>
              <a:rPr kumimoji="1" lang="en-US" altLang="ja-JP" dirty="0" smtClean="0">
                <a:latin typeface="ＭＳ ゴシック" panose="020B0609070205080204" pitchFamily="49" charset="-128"/>
                <a:ea typeface="ＭＳ ゴシック" panose="020B0609070205080204" pitchFamily="49" charset="-128"/>
              </a:rPr>
              <a:t>SRV</a:t>
            </a:r>
            <a:r>
              <a:rPr kumimoji="1" lang="ja-JP" altLang="en-US" dirty="0" smtClean="0">
                <a:latin typeface="ＭＳ ゴシック" panose="020B0609070205080204" pitchFamily="49" charset="-128"/>
                <a:ea typeface="ＭＳ ゴシック" panose="020B0609070205080204" pitchFamily="49" charset="-128"/>
              </a:rPr>
              <a:t>開閉時刻と開度履歴</a:t>
            </a:r>
            <a:endParaRPr kumimoji="1"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代替注水履歴</a:t>
            </a:r>
            <a:endParaRPr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a:t>
            </a:r>
            <a:r>
              <a:rPr kumimoji="1" lang="en-US" altLang="ja-JP" dirty="0" smtClean="0">
                <a:latin typeface="ＭＳ ゴシック" panose="020B0609070205080204" pitchFamily="49" charset="-128"/>
                <a:ea typeface="ＭＳ ゴシック" panose="020B0609070205080204" pitchFamily="49" charset="-128"/>
              </a:rPr>
              <a:t>RPV</a:t>
            </a:r>
            <a:r>
              <a:rPr kumimoji="1" lang="ja-JP" altLang="en-US" dirty="0" smtClean="0">
                <a:latin typeface="ＭＳ ゴシック" panose="020B0609070205080204" pitchFamily="49" charset="-128"/>
                <a:ea typeface="ＭＳ ゴシック" panose="020B0609070205080204" pitchFamily="49" charset="-128"/>
              </a:rPr>
              <a:t>から</a:t>
            </a:r>
            <a:r>
              <a:rPr kumimoji="1" lang="en-US" altLang="ja-JP" dirty="0" smtClean="0">
                <a:latin typeface="ＭＳ ゴシック" panose="020B0609070205080204" pitchFamily="49" charset="-128"/>
                <a:ea typeface="ＭＳ ゴシック" panose="020B0609070205080204" pitchFamily="49" charset="-128"/>
              </a:rPr>
              <a:t>D/W</a:t>
            </a:r>
            <a:r>
              <a:rPr kumimoji="1" lang="ja-JP" altLang="en-US" dirty="0" err="1" smtClean="0">
                <a:latin typeface="ＭＳ ゴシック" panose="020B0609070205080204" pitchFamily="49" charset="-128"/>
                <a:ea typeface="ＭＳ ゴシック" panose="020B0609070205080204" pitchFamily="49" charset="-128"/>
              </a:rPr>
              <a:t>への</a:t>
            </a:r>
            <a:r>
              <a:rPr kumimoji="1" lang="ja-JP" altLang="en-US" dirty="0" smtClean="0">
                <a:latin typeface="ＭＳ ゴシック" panose="020B0609070205080204" pitchFamily="49" charset="-128"/>
                <a:ea typeface="ＭＳ ゴシック" panose="020B0609070205080204" pitchFamily="49" charset="-128"/>
              </a:rPr>
              <a:t>漏洩面積</a:t>
            </a:r>
            <a:endParaRPr kumimoji="1"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・被覆管酸化の係数</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21425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52437" y="3261957"/>
            <a:ext cx="11477793" cy="3250791"/>
          </a:xfrm>
          <a:prstGeom prst="rect">
            <a:avLst/>
          </a:prstGeom>
        </p:spPr>
      </p:pic>
      <p:sp>
        <p:nvSpPr>
          <p:cNvPr id="3" name="テキスト ボックス 2"/>
          <p:cNvSpPr txBox="1"/>
          <p:nvPr/>
        </p:nvSpPr>
        <p:spPr>
          <a:xfrm rot="16200000">
            <a:off x="-912614" y="4561243"/>
            <a:ext cx="2194560" cy="369332"/>
          </a:xfrm>
          <a:prstGeom prst="rect">
            <a:avLst/>
          </a:prstGeom>
          <a:noFill/>
        </p:spPr>
        <p:txBody>
          <a:bodyPr wrap="square" rtlCol="0">
            <a:spAutoFit/>
          </a:bodyPr>
          <a:lstStyle/>
          <a:p>
            <a:pPr algn="ctr"/>
            <a:r>
              <a:rPr kumimoji="1" lang="ja-JP" altLang="en-US" dirty="0" smtClean="0">
                <a:latin typeface="ＭＳ ゴシック" panose="020B0609070205080204" pitchFamily="49" charset="-128"/>
                <a:ea typeface="ＭＳ ゴシック" panose="020B0609070205080204" pitchFamily="49" charset="-128"/>
              </a:rPr>
              <a:t>燃料温度</a:t>
            </a:r>
            <a:r>
              <a:rPr kumimoji="1" lang="en-US" altLang="ja-JP" dirty="0" smtClean="0">
                <a:latin typeface="ＭＳ ゴシック" panose="020B0609070205080204" pitchFamily="49" charset="-128"/>
                <a:ea typeface="ＭＳ ゴシック" panose="020B0609070205080204" pitchFamily="49" charset="-128"/>
              </a:rPr>
              <a:t>(K)</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5497158" y="3905027"/>
            <a:ext cx="2345167"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Ring 1</a:t>
            </a:r>
            <a:endParaRPr kumimoji="1" lang="ja-JP" altLang="en-US" dirty="0">
              <a:latin typeface="Arial" panose="020B0604020202020204" pitchFamily="34" charset="0"/>
              <a:cs typeface="Arial" panose="020B0604020202020204" pitchFamily="34" charset="0"/>
            </a:endParaRPr>
          </a:p>
        </p:txBody>
      </p:sp>
      <p:pic>
        <p:nvPicPr>
          <p:cNvPr id="8" name="図 7"/>
          <p:cNvPicPr>
            <a:picLocks noChangeAspect="1"/>
          </p:cNvPicPr>
          <p:nvPr/>
        </p:nvPicPr>
        <p:blipFill>
          <a:blip r:embed="rId3"/>
          <a:stretch>
            <a:fillRect/>
          </a:stretch>
        </p:blipFill>
        <p:spPr>
          <a:xfrm>
            <a:off x="462579" y="1023568"/>
            <a:ext cx="11585986" cy="1916854"/>
          </a:xfrm>
          <a:prstGeom prst="rect">
            <a:avLst/>
          </a:prstGeom>
        </p:spPr>
      </p:pic>
      <p:sp>
        <p:nvSpPr>
          <p:cNvPr id="9" name="テキスト ボックス 8"/>
          <p:cNvSpPr txBox="1"/>
          <p:nvPr/>
        </p:nvSpPr>
        <p:spPr>
          <a:xfrm>
            <a:off x="5497158" y="1134706"/>
            <a:ext cx="3504968" cy="369332"/>
          </a:xfrm>
          <a:prstGeom prst="rect">
            <a:avLst/>
          </a:prstGeom>
          <a:noFill/>
        </p:spPr>
        <p:txBody>
          <a:bodyPr wrap="square" rtlCol="0">
            <a:spAutoFit/>
          </a:bodyPr>
          <a:lstStyle/>
          <a:p>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RPV pressure (measured)</a:t>
            </a:r>
            <a:endParaRPr kumimoji="1" lang="ja-JP" altLang="en-US"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0" name="テキスト ボックス 9"/>
          <p:cNvSpPr txBox="1"/>
          <p:nvPr/>
        </p:nvSpPr>
        <p:spPr>
          <a:xfrm>
            <a:off x="4100457" y="259173"/>
            <a:ext cx="3504968" cy="369332"/>
          </a:xfrm>
          <a:prstGeom prst="rect">
            <a:avLst/>
          </a:prstGeom>
          <a:noFill/>
        </p:spPr>
        <p:txBody>
          <a:bodyPr wrap="square" rtlCol="0">
            <a:spAutoFit/>
          </a:bodyPr>
          <a:lstStyle/>
          <a:p>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Ring 1</a:t>
            </a: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の燃料温度変化</a:t>
            </a:r>
            <a:endParaRPr kumimoji="1" lang="ja-JP" altLang="en-US"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1" name="テキスト ボックス 10"/>
          <p:cNvSpPr txBox="1"/>
          <p:nvPr/>
        </p:nvSpPr>
        <p:spPr>
          <a:xfrm>
            <a:off x="4808668" y="4931888"/>
            <a:ext cx="4690335" cy="1200329"/>
          </a:xfrm>
          <a:prstGeom prst="rect">
            <a:avLst/>
          </a:prstGeom>
          <a:noFill/>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燃料崩壊により、デブリ領域高さが小さくなると、デブリ上下界面（特に</a:t>
            </a:r>
            <a:r>
              <a:rPr lang="en-US" altLang="ja-JP" dirty="0" smtClean="0">
                <a:latin typeface="ＭＳ ゴシック" panose="020B0609070205080204" pitchFamily="49" charset="-128"/>
                <a:ea typeface="ＭＳ ゴシック" panose="020B0609070205080204" pitchFamily="49" charset="-128"/>
              </a:rPr>
              <a:t>BAF</a:t>
            </a:r>
            <a:r>
              <a:rPr lang="ja-JP" altLang="en-US" dirty="0" smtClean="0">
                <a:latin typeface="ＭＳ ゴシック" panose="020B0609070205080204" pitchFamily="49" charset="-128"/>
                <a:ea typeface="ＭＳ ゴシック" panose="020B0609070205080204" pitchFamily="49" charset="-128"/>
              </a:rPr>
              <a:t>より下に移動したデブリの下面）における冷却材への伝熱により温度上昇は緩慢になる</a:t>
            </a:r>
            <a:endParaRPr kumimoji="1" lang="ja-JP" altLang="en-US" dirty="0">
              <a:latin typeface="ＭＳ ゴシック" panose="020B0609070205080204" pitchFamily="49" charset="-128"/>
              <a:ea typeface="ＭＳ ゴシック" panose="020B0609070205080204" pitchFamily="49" charset="-128"/>
            </a:endParaRPr>
          </a:p>
        </p:txBody>
      </p:sp>
      <p:sp>
        <p:nvSpPr>
          <p:cNvPr id="12" name="楕円 11"/>
          <p:cNvSpPr/>
          <p:nvPr/>
        </p:nvSpPr>
        <p:spPr>
          <a:xfrm>
            <a:off x="3743661" y="3496235"/>
            <a:ext cx="1312433" cy="778124"/>
          </a:xfrm>
          <a:prstGeom prst="ellipse">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p:nvPr/>
        </p:nvCxnSpPr>
        <p:spPr>
          <a:xfrm flipH="1" flipV="1">
            <a:off x="4970033" y="4098664"/>
            <a:ext cx="677732" cy="785308"/>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017132" y="3212530"/>
            <a:ext cx="1675237" cy="1754326"/>
          </a:xfrm>
          <a:prstGeom prst="rect">
            <a:avLst/>
          </a:prstGeom>
          <a:noFill/>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第一ピーク開始時に炉心下部においてローカルで急速な酸化が生じる</a:t>
            </a:r>
            <a:endParaRPr kumimoji="1" lang="ja-JP" altLang="en-US" dirty="0">
              <a:latin typeface="ＭＳ ゴシック" panose="020B0609070205080204" pitchFamily="49" charset="-128"/>
              <a:ea typeface="ＭＳ ゴシック" panose="020B0609070205080204" pitchFamily="49" charset="-128"/>
            </a:endParaRPr>
          </a:p>
        </p:txBody>
      </p:sp>
      <p:sp>
        <p:nvSpPr>
          <p:cNvPr id="16" name="楕円 15"/>
          <p:cNvSpPr/>
          <p:nvPr/>
        </p:nvSpPr>
        <p:spPr>
          <a:xfrm>
            <a:off x="2775474" y="3885296"/>
            <a:ext cx="357959" cy="160110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p:nvPr/>
        </p:nvCxnSpPr>
        <p:spPr>
          <a:xfrm>
            <a:off x="1854750" y="4685847"/>
            <a:ext cx="920724" cy="1981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580194" y="2940422"/>
            <a:ext cx="5165311" cy="646331"/>
          </a:xfrm>
          <a:prstGeom prst="rect">
            <a:avLst/>
          </a:prstGeom>
          <a:noFill/>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燃料崩壊によってこの位置での温度は下がる</a:t>
            </a:r>
            <a:endParaRPr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（低温物質で置き換わる＝高温物質は下へ）</a:t>
            </a:r>
            <a:endParaRPr kumimoji="1" lang="ja-JP" altLang="en-US" dirty="0">
              <a:latin typeface="ＭＳ ゴシック" panose="020B0609070205080204" pitchFamily="49" charset="-128"/>
              <a:ea typeface="ＭＳ ゴシック" panose="020B0609070205080204" pitchFamily="49" charset="-128"/>
            </a:endParaRPr>
          </a:p>
        </p:txBody>
      </p:sp>
      <p:sp>
        <p:nvSpPr>
          <p:cNvPr id="22" name="下矢印 21"/>
          <p:cNvSpPr/>
          <p:nvPr/>
        </p:nvSpPr>
        <p:spPr>
          <a:xfrm>
            <a:off x="3033656" y="3563761"/>
            <a:ext cx="376518" cy="25838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28111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369332" y="1579929"/>
            <a:ext cx="11779624" cy="4137400"/>
          </a:xfrm>
          <a:prstGeom prst="rect">
            <a:avLst/>
          </a:prstGeom>
        </p:spPr>
      </p:pic>
      <p:sp>
        <p:nvSpPr>
          <p:cNvPr id="3" name="テキスト ボックス 2"/>
          <p:cNvSpPr txBox="1"/>
          <p:nvPr/>
        </p:nvSpPr>
        <p:spPr>
          <a:xfrm rot="16200000">
            <a:off x="-948480" y="3428989"/>
            <a:ext cx="2194560" cy="369332"/>
          </a:xfrm>
          <a:prstGeom prst="rect">
            <a:avLst/>
          </a:prstGeom>
          <a:noFill/>
        </p:spPr>
        <p:txBody>
          <a:bodyPr wrap="square" rtlCol="0">
            <a:spAutoFit/>
          </a:bodyPr>
          <a:lstStyle/>
          <a:p>
            <a:pPr algn="ctr"/>
            <a:r>
              <a:rPr kumimoji="1" lang="ja-JP" altLang="en-US" dirty="0" smtClean="0">
                <a:latin typeface="ＭＳ ゴシック" panose="020B0609070205080204" pitchFamily="49" charset="-128"/>
                <a:ea typeface="ＭＳ ゴシック" panose="020B0609070205080204" pitchFamily="49" charset="-128"/>
              </a:rPr>
              <a:t>燃料温度</a:t>
            </a:r>
            <a:r>
              <a:rPr kumimoji="1" lang="en-US" altLang="ja-JP" dirty="0" smtClean="0">
                <a:latin typeface="ＭＳ ゴシック" panose="020B0609070205080204" pitchFamily="49" charset="-128"/>
                <a:ea typeface="ＭＳ ゴシック" panose="020B0609070205080204" pitchFamily="49" charset="-128"/>
              </a:rPr>
              <a:t>(K)</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8433996" y="1210597"/>
            <a:ext cx="2345167"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Ring 1</a:t>
            </a:r>
            <a:endParaRPr kumimoji="1" lang="ja-JP" altLang="en-US" dirty="0">
              <a:latin typeface="Arial" panose="020B0604020202020204" pitchFamily="34" charset="0"/>
              <a:cs typeface="Arial" panose="020B0604020202020204" pitchFamily="34" charset="0"/>
            </a:endParaRPr>
          </a:p>
        </p:txBody>
      </p:sp>
      <p:sp>
        <p:nvSpPr>
          <p:cNvPr id="10" name="テキスト ボックス 9"/>
          <p:cNvSpPr txBox="1"/>
          <p:nvPr/>
        </p:nvSpPr>
        <p:spPr>
          <a:xfrm>
            <a:off x="4251064" y="115075"/>
            <a:ext cx="3504968" cy="369332"/>
          </a:xfrm>
          <a:prstGeom prst="rect">
            <a:avLst/>
          </a:prstGeom>
          <a:noFill/>
        </p:spPr>
        <p:txBody>
          <a:bodyPr wrap="square" rtlCol="0">
            <a:spAutoFit/>
          </a:bodyPr>
          <a:lstStyle/>
          <a:p>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Ring 1</a:t>
            </a: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の燃料温度変化（詳細）</a:t>
            </a:r>
            <a:endParaRPr kumimoji="1" lang="ja-JP" altLang="en-US"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5" name="テキスト ボックス 14"/>
          <p:cNvSpPr txBox="1"/>
          <p:nvPr/>
        </p:nvSpPr>
        <p:spPr>
          <a:xfrm>
            <a:off x="2915322" y="1171137"/>
            <a:ext cx="2743200" cy="923330"/>
          </a:xfrm>
          <a:prstGeom prst="rect">
            <a:avLst/>
          </a:prstGeom>
          <a:noFill/>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第一ピーク開始時に炉心下部においてローカルで急速な酸化が生じる</a:t>
            </a:r>
            <a:endParaRPr kumimoji="1" lang="ja-JP" altLang="en-US" dirty="0">
              <a:latin typeface="ＭＳ ゴシック" panose="020B0609070205080204" pitchFamily="49" charset="-128"/>
              <a:ea typeface="ＭＳ ゴシック" panose="020B0609070205080204" pitchFamily="49" charset="-128"/>
            </a:endParaRPr>
          </a:p>
        </p:txBody>
      </p:sp>
      <p:sp>
        <p:nvSpPr>
          <p:cNvPr id="16" name="楕円 15"/>
          <p:cNvSpPr/>
          <p:nvPr/>
        </p:nvSpPr>
        <p:spPr>
          <a:xfrm>
            <a:off x="4939526" y="2248343"/>
            <a:ext cx="357959" cy="160110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a:endCxn id="22" idx="4"/>
          </p:cNvCxnSpPr>
          <p:nvPr/>
        </p:nvCxnSpPr>
        <p:spPr>
          <a:xfrm flipV="1">
            <a:off x="4077246" y="5142155"/>
            <a:ext cx="225862" cy="747367"/>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6917166" y="4976699"/>
            <a:ext cx="1516829" cy="369332"/>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下部支持</a:t>
            </a:r>
            <a:r>
              <a:rPr kumimoji="1" lang="en-US" altLang="ja-JP" dirty="0" smtClean="0">
                <a:latin typeface="ＭＳ ゴシック" panose="020B0609070205080204" pitchFamily="49" charset="-128"/>
                <a:ea typeface="ＭＳ ゴシック" panose="020B0609070205080204" pitchFamily="49" charset="-128"/>
              </a:rPr>
              <a:t>(1)</a:t>
            </a:r>
            <a:endParaRPr kumimoji="1" lang="ja-JP" altLang="en-US" dirty="0">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6557094" y="4501181"/>
            <a:ext cx="1516829" cy="369332"/>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下部支持</a:t>
            </a:r>
            <a:r>
              <a:rPr kumimoji="1" lang="en-US" altLang="ja-JP" dirty="0" smtClean="0">
                <a:latin typeface="ＭＳ ゴシック" panose="020B0609070205080204" pitchFamily="49" charset="-128"/>
                <a:ea typeface="ＭＳ ゴシック" panose="020B0609070205080204" pitchFamily="49" charset="-128"/>
              </a:rPr>
              <a:t>(2)</a:t>
            </a:r>
            <a:endParaRPr kumimoji="1" lang="ja-JP" altLang="en-US" dirty="0">
              <a:latin typeface="ＭＳ ゴシック" panose="020B0609070205080204" pitchFamily="49" charset="-128"/>
              <a:ea typeface="ＭＳ ゴシック" panose="020B0609070205080204" pitchFamily="49" charset="-128"/>
            </a:endParaRPr>
          </a:p>
        </p:txBody>
      </p:sp>
      <p:sp>
        <p:nvSpPr>
          <p:cNvPr id="19" name="テキスト ボックス 18"/>
          <p:cNvSpPr txBox="1"/>
          <p:nvPr/>
        </p:nvSpPr>
        <p:spPr>
          <a:xfrm>
            <a:off x="6896072" y="4172574"/>
            <a:ext cx="1516829" cy="369332"/>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下部支持</a:t>
            </a:r>
            <a:r>
              <a:rPr kumimoji="1" lang="en-US" altLang="ja-JP" dirty="0" smtClean="0">
                <a:latin typeface="ＭＳ ゴシック" panose="020B0609070205080204" pitchFamily="49" charset="-128"/>
                <a:ea typeface="ＭＳ ゴシック" panose="020B0609070205080204" pitchFamily="49" charset="-128"/>
              </a:rPr>
              <a:t>(3)</a:t>
            </a:r>
            <a:endParaRPr kumimoji="1" lang="ja-JP" altLang="en-US" dirty="0">
              <a:latin typeface="ＭＳ ゴシック" panose="020B0609070205080204" pitchFamily="49" charset="-128"/>
              <a:ea typeface="ＭＳ ゴシック" panose="020B0609070205080204" pitchFamily="49" charset="-128"/>
            </a:endParaRPr>
          </a:p>
        </p:txBody>
      </p:sp>
      <p:sp>
        <p:nvSpPr>
          <p:cNvPr id="21" name="テキスト ボックス 20"/>
          <p:cNvSpPr txBox="1"/>
          <p:nvPr/>
        </p:nvSpPr>
        <p:spPr>
          <a:xfrm>
            <a:off x="6536000" y="3697056"/>
            <a:ext cx="1516829" cy="369332"/>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下部支持</a:t>
            </a:r>
            <a:r>
              <a:rPr kumimoji="1" lang="en-US" altLang="ja-JP" dirty="0" smtClean="0">
                <a:latin typeface="ＭＳ ゴシック" panose="020B0609070205080204" pitchFamily="49" charset="-128"/>
                <a:ea typeface="ＭＳ ゴシック" panose="020B0609070205080204" pitchFamily="49" charset="-128"/>
              </a:rPr>
              <a:t>(4)</a:t>
            </a:r>
            <a:endParaRPr kumimoji="1" lang="ja-JP" altLang="en-US" dirty="0">
              <a:latin typeface="ＭＳ ゴシック" panose="020B0609070205080204" pitchFamily="49" charset="-128"/>
              <a:ea typeface="ＭＳ ゴシック" panose="020B0609070205080204" pitchFamily="49" charset="-128"/>
            </a:endParaRPr>
          </a:p>
        </p:txBody>
      </p:sp>
      <p:sp>
        <p:nvSpPr>
          <p:cNvPr id="13" name="テキスト ボックス 12"/>
          <p:cNvSpPr txBox="1"/>
          <p:nvPr/>
        </p:nvSpPr>
        <p:spPr>
          <a:xfrm>
            <a:off x="2915322" y="5889521"/>
            <a:ext cx="2635624" cy="923330"/>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溶融金属の炉心部からの落下</a:t>
            </a:r>
            <a:r>
              <a:rPr lang="ja-JP" altLang="en-US" dirty="0" smtClean="0">
                <a:latin typeface="ＭＳ ゴシック" panose="020B0609070205080204" pitchFamily="49" charset="-128"/>
                <a:ea typeface="ＭＳ ゴシック" panose="020B0609070205080204" pitchFamily="49" charset="-128"/>
              </a:rPr>
              <a:t>により下部支持構造領域が昇温</a:t>
            </a:r>
            <a:endParaRPr kumimoji="1" lang="en-US" altLang="ja-JP" dirty="0" smtClean="0">
              <a:latin typeface="ＭＳ ゴシック" panose="020B0609070205080204" pitchFamily="49" charset="-128"/>
              <a:ea typeface="ＭＳ ゴシック" panose="020B0609070205080204" pitchFamily="49" charset="-128"/>
            </a:endParaRPr>
          </a:p>
        </p:txBody>
      </p:sp>
      <p:sp>
        <p:nvSpPr>
          <p:cNvPr id="22" name="楕円 21"/>
          <p:cNvSpPr/>
          <p:nvPr/>
        </p:nvSpPr>
        <p:spPr>
          <a:xfrm>
            <a:off x="4077246" y="4172574"/>
            <a:ext cx="451723" cy="969581"/>
          </a:xfrm>
          <a:prstGeom prst="ellipse">
            <a:avLst/>
          </a:prstGeom>
          <a:noFill/>
          <a:ln>
            <a:solidFill>
              <a:srgbClr val="FF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a:off x="4163209" y="2094467"/>
            <a:ext cx="704738" cy="508884"/>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7025163" y="3048894"/>
            <a:ext cx="935495" cy="369332"/>
          </a:xfrm>
          <a:prstGeom prst="rect">
            <a:avLst/>
          </a:prstGeom>
          <a:noFill/>
        </p:spPr>
        <p:txBody>
          <a:bodyPr wrap="square" rtlCol="0">
            <a:spAutoFit/>
          </a:bodyPr>
          <a:lstStyle/>
          <a:p>
            <a:r>
              <a:rPr kumimoji="1" lang="en-US" altLang="ja-JP" dirty="0" smtClean="0">
                <a:solidFill>
                  <a:srgbClr val="0000FF"/>
                </a:solidFill>
                <a:latin typeface="Arial" panose="020B0604020202020204" pitchFamily="34" charset="0"/>
                <a:cs typeface="Arial" panose="020B0604020202020204" pitchFamily="34" charset="0"/>
              </a:rPr>
              <a:t>IJ=5</a:t>
            </a:r>
            <a:endParaRPr kumimoji="1" lang="ja-JP" altLang="en-US" dirty="0">
              <a:solidFill>
                <a:srgbClr val="0000FF"/>
              </a:solidFill>
              <a:latin typeface="Arial" panose="020B0604020202020204" pitchFamily="34" charset="0"/>
              <a:cs typeface="Arial" panose="020B0604020202020204" pitchFamily="34" charset="0"/>
            </a:endParaRPr>
          </a:p>
        </p:txBody>
      </p:sp>
      <p:sp>
        <p:nvSpPr>
          <p:cNvPr id="29" name="テキスト ボックス 28"/>
          <p:cNvSpPr txBox="1"/>
          <p:nvPr/>
        </p:nvSpPr>
        <p:spPr>
          <a:xfrm>
            <a:off x="7585081" y="2453827"/>
            <a:ext cx="935495" cy="369332"/>
          </a:xfrm>
          <a:prstGeom prst="rect">
            <a:avLst/>
          </a:prstGeom>
          <a:noFill/>
        </p:spPr>
        <p:txBody>
          <a:bodyPr wrap="square" rtlCol="0">
            <a:spAutoFit/>
          </a:bodyPr>
          <a:lstStyle/>
          <a:p>
            <a:r>
              <a:rPr kumimoji="1" lang="en-US" altLang="ja-JP" dirty="0" smtClean="0">
                <a:solidFill>
                  <a:srgbClr val="FF00FF"/>
                </a:solidFill>
                <a:latin typeface="Arial" panose="020B0604020202020204" pitchFamily="34" charset="0"/>
                <a:cs typeface="Arial" panose="020B0604020202020204" pitchFamily="34" charset="0"/>
              </a:rPr>
              <a:t>IJ=6</a:t>
            </a:r>
            <a:endParaRPr kumimoji="1" lang="ja-JP" altLang="en-US" dirty="0">
              <a:solidFill>
                <a:srgbClr val="FF00FF"/>
              </a:solidFill>
              <a:latin typeface="Arial" panose="020B0604020202020204" pitchFamily="34" charset="0"/>
              <a:cs typeface="Arial" panose="020B0604020202020204" pitchFamily="34" charset="0"/>
            </a:endParaRPr>
          </a:p>
        </p:txBody>
      </p:sp>
      <p:sp>
        <p:nvSpPr>
          <p:cNvPr id="30" name="テキスト ボックス 29"/>
          <p:cNvSpPr txBox="1"/>
          <p:nvPr/>
        </p:nvSpPr>
        <p:spPr>
          <a:xfrm>
            <a:off x="7025163" y="2665574"/>
            <a:ext cx="935495" cy="369332"/>
          </a:xfrm>
          <a:prstGeom prst="rect">
            <a:avLst/>
          </a:prstGeom>
          <a:noFill/>
        </p:spPr>
        <p:txBody>
          <a:bodyPr wrap="square" rtlCol="0">
            <a:spAutoFit/>
          </a:bodyPr>
          <a:lstStyle/>
          <a:p>
            <a:r>
              <a:rPr kumimoji="1" lang="en-US" altLang="ja-JP" dirty="0" smtClean="0">
                <a:solidFill>
                  <a:srgbClr val="00B0F0"/>
                </a:solidFill>
                <a:latin typeface="Arial" panose="020B0604020202020204" pitchFamily="34" charset="0"/>
                <a:cs typeface="Arial" panose="020B0604020202020204" pitchFamily="34" charset="0"/>
              </a:rPr>
              <a:t>IJ=7</a:t>
            </a:r>
            <a:endParaRPr kumimoji="1" lang="ja-JP" altLang="en-US" dirty="0">
              <a:solidFill>
                <a:srgbClr val="00B0F0"/>
              </a:solidFill>
              <a:latin typeface="Arial" panose="020B0604020202020204" pitchFamily="34" charset="0"/>
              <a:cs typeface="Arial" panose="020B0604020202020204" pitchFamily="34" charset="0"/>
            </a:endParaRPr>
          </a:p>
        </p:txBody>
      </p:sp>
      <p:sp>
        <p:nvSpPr>
          <p:cNvPr id="31" name="テキスト ボックス 30"/>
          <p:cNvSpPr txBox="1"/>
          <p:nvPr/>
        </p:nvSpPr>
        <p:spPr>
          <a:xfrm>
            <a:off x="7358538" y="1714255"/>
            <a:ext cx="935495" cy="369332"/>
          </a:xfrm>
          <a:prstGeom prst="rect">
            <a:avLst/>
          </a:prstGeom>
          <a:noFill/>
        </p:spPr>
        <p:txBody>
          <a:bodyPr wrap="square" rtlCol="0">
            <a:spAutoFit/>
          </a:bodyPr>
          <a:lstStyle/>
          <a:p>
            <a:r>
              <a:rPr kumimoji="1" lang="en-US" altLang="ja-JP" dirty="0" smtClean="0">
                <a:solidFill>
                  <a:schemeClr val="accent2">
                    <a:lumMod val="50000"/>
                  </a:schemeClr>
                </a:solidFill>
                <a:latin typeface="Arial" panose="020B0604020202020204" pitchFamily="34" charset="0"/>
                <a:cs typeface="Arial" panose="020B0604020202020204" pitchFamily="34" charset="0"/>
              </a:rPr>
              <a:t>IJ=8</a:t>
            </a:r>
            <a:endParaRPr kumimoji="1" lang="ja-JP" altLang="en-US"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3563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55002" y="1805780"/>
            <a:ext cx="11080377" cy="3952082"/>
          </a:xfrm>
          <a:prstGeom prst="rect">
            <a:avLst/>
          </a:prstGeom>
        </p:spPr>
      </p:pic>
      <p:sp>
        <p:nvSpPr>
          <p:cNvPr id="3" name="テキスト ボックス 2"/>
          <p:cNvSpPr txBox="1"/>
          <p:nvPr/>
        </p:nvSpPr>
        <p:spPr>
          <a:xfrm>
            <a:off x="5617286" y="1391264"/>
            <a:ext cx="1742739"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280,288s</a:t>
            </a:r>
            <a:endParaRPr kumimoji="1" lang="ja-JP" altLang="en-US" dirty="0">
              <a:latin typeface="Arial" panose="020B0604020202020204" pitchFamily="34" charset="0"/>
              <a:cs typeface="Arial" panose="020B0604020202020204" pitchFamily="34" charset="0"/>
            </a:endParaRPr>
          </a:p>
        </p:txBody>
      </p:sp>
      <p:sp>
        <p:nvSpPr>
          <p:cNvPr id="4" name="テキスト ボックス 3"/>
          <p:cNvSpPr txBox="1"/>
          <p:nvPr/>
        </p:nvSpPr>
        <p:spPr>
          <a:xfrm>
            <a:off x="3098204" y="321714"/>
            <a:ext cx="5303518" cy="369332"/>
          </a:xfrm>
          <a:prstGeom prst="rect">
            <a:avLst/>
          </a:prstGeom>
          <a:noFill/>
        </p:spPr>
        <p:txBody>
          <a:bodyPr wrap="square" rtlCol="0">
            <a:spAutoFit/>
          </a:bodyPr>
          <a:lstStyle/>
          <a:p>
            <a:r>
              <a:rPr kumimoji="1"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Ring 1</a:t>
            </a:r>
            <a:r>
              <a:rPr kumimoji="1"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における燃料崩壊前後の温度変化の詳細</a:t>
            </a:r>
            <a:endParaRPr kumimoji="1" lang="ja-JP" altLang="en-US" dirty="0">
              <a:latin typeface="ＭＳ ゴシック" panose="020B0609070205080204" pitchFamily="49" charset="-128"/>
              <a:ea typeface="ＭＳ ゴシック" panose="020B0609070205080204" pitchFamily="49" charset="-128"/>
              <a:cs typeface="Arial" panose="020B0604020202020204" pitchFamily="34" charset="0"/>
            </a:endParaRPr>
          </a:p>
        </p:txBody>
      </p:sp>
      <p:cxnSp>
        <p:nvCxnSpPr>
          <p:cNvPr id="6" name="直線コネクタ 5"/>
          <p:cNvCxnSpPr/>
          <p:nvPr/>
        </p:nvCxnSpPr>
        <p:spPr>
          <a:xfrm flipH="1" flipV="1">
            <a:off x="4658061" y="1805780"/>
            <a:ext cx="10758" cy="37989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H="1" flipV="1">
            <a:off x="5884432" y="1805780"/>
            <a:ext cx="10758" cy="37989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533887" y="2199880"/>
            <a:ext cx="919780" cy="369332"/>
          </a:xfrm>
          <a:prstGeom prst="rect">
            <a:avLst/>
          </a:prstGeom>
          <a:noFill/>
        </p:spPr>
        <p:txBody>
          <a:bodyPr wrap="square" rtlCol="0">
            <a:spAutoFit/>
          </a:bodyPr>
          <a:lstStyle/>
          <a:p>
            <a:r>
              <a:rPr kumimoji="1" lang="en-US" altLang="ja-JP" dirty="0" smtClean="0">
                <a:solidFill>
                  <a:srgbClr val="FF00FF"/>
                </a:solidFill>
                <a:latin typeface="Arial" panose="020B0604020202020204" pitchFamily="34" charset="0"/>
                <a:cs typeface="Arial" panose="020B0604020202020204" pitchFamily="34" charset="0"/>
              </a:rPr>
              <a:t>IJ=6</a:t>
            </a:r>
            <a:endParaRPr kumimoji="1" lang="ja-JP" altLang="en-US" dirty="0">
              <a:solidFill>
                <a:srgbClr val="FF00FF"/>
              </a:solidFill>
              <a:latin typeface="Arial" panose="020B0604020202020204" pitchFamily="34" charset="0"/>
              <a:cs typeface="Arial" panose="020B0604020202020204" pitchFamily="34" charset="0"/>
            </a:endParaRPr>
          </a:p>
        </p:txBody>
      </p:sp>
      <p:cxnSp>
        <p:nvCxnSpPr>
          <p:cNvPr id="10" name="直線矢印コネクタ 9"/>
          <p:cNvCxnSpPr/>
          <p:nvPr/>
        </p:nvCxnSpPr>
        <p:spPr>
          <a:xfrm>
            <a:off x="4184725" y="2409713"/>
            <a:ext cx="268942" cy="333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522668" y="3904464"/>
            <a:ext cx="919780" cy="369332"/>
          </a:xfrm>
          <a:prstGeom prst="rect">
            <a:avLst/>
          </a:prstGeom>
          <a:noFill/>
        </p:spPr>
        <p:txBody>
          <a:bodyPr wrap="square" rtlCol="0">
            <a:spAutoFit/>
          </a:bodyPr>
          <a:lstStyle/>
          <a:p>
            <a:r>
              <a:rPr kumimoji="1" lang="en-US" altLang="ja-JP" dirty="0" smtClean="0">
                <a:solidFill>
                  <a:schemeClr val="accent2">
                    <a:lumMod val="50000"/>
                  </a:schemeClr>
                </a:solidFill>
                <a:latin typeface="Arial" panose="020B0604020202020204" pitchFamily="34" charset="0"/>
                <a:cs typeface="Arial" panose="020B0604020202020204" pitchFamily="34" charset="0"/>
              </a:rPr>
              <a:t>IJ=8</a:t>
            </a:r>
            <a:endParaRPr kumimoji="1" lang="ja-JP" altLang="en-US" dirty="0">
              <a:solidFill>
                <a:schemeClr val="accent2">
                  <a:lumMod val="50000"/>
                </a:schemeClr>
              </a:solidFill>
              <a:latin typeface="Arial" panose="020B0604020202020204" pitchFamily="34" charset="0"/>
              <a:cs typeface="Arial" panose="020B0604020202020204" pitchFamily="34" charset="0"/>
            </a:endParaRPr>
          </a:p>
        </p:txBody>
      </p:sp>
      <p:cxnSp>
        <p:nvCxnSpPr>
          <p:cNvPr id="12" name="直線矢印コネクタ 11"/>
          <p:cNvCxnSpPr/>
          <p:nvPr/>
        </p:nvCxnSpPr>
        <p:spPr>
          <a:xfrm>
            <a:off x="3060551" y="2651819"/>
            <a:ext cx="268942" cy="333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2562113" y="2594386"/>
            <a:ext cx="919780" cy="369332"/>
          </a:xfrm>
          <a:prstGeom prst="rect">
            <a:avLst/>
          </a:prstGeom>
          <a:noFill/>
        </p:spPr>
        <p:txBody>
          <a:bodyPr wrap="square" rtlCol="0">
            <a:spAutoFit/>
          </a:bodyPr>
          <a:lstStyle/>
          <a:p>
            <a:r>
              <a:rPr kumimoji="1" lang="en-US" altLang="ja-JP" dirty="0" smtClean="0">
                <a:solidFill>
                  <a:srgbClr val="00B0F0"/>
                </a:solidFill>
                <a:latin typeface="Arial" panose="020B0604020202020204" pitchFamily="34" charset="0"/>
                <a:cs typeface="Arial" panose="020B0604020202020204" pitchFamily="34" charset="0"/>
              </a:rPr>
              <a:t>IJ=7</a:t>
            </a:r>
            <a:endParaRPr kumimoji="1" lang="ja-JP" altLang="en-US" dirty="0">
              <a:solidFill>
                <a:srgbClr val="00B0F0"/>
              </a:solidFill>
              <a:latin typeface="Arial" panose="020B0604020202020204" pitchFamily="34" charset="0"/>
              <a:cs typeface="Arial" panose="020B0604020202020204" pitchFamily="34" charset="0"/>
            </a:endParaRPr>
          </a:p>
        </p:txBody>
      </p:sp>
      <p:cxnSp>
        <p:nvCxnSpPr>
          <p:cNvPr id="14" name="直線矢印コネクタ 13"/>
          <p:cNvCxnSpPr/>
          <p:nvPr/>
        </p:nvCxnSpPr>
        <p:spPr>
          <a:xfrm flipV="1">
            <a:off x="3195022" y="3705257"/>
            <a:ext cx="286871" cy="220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533887" y="3630988"/>
            <a:ext cx="919780" cy="369332"/>
          </a:xfrm>
          <a:prstGeom prst="rect">
            <a:avLst/>
          </a:prstGeom>
          <a:noFill/>
        </p:spPr>
        <p:txBody>
          <a:bodyPr wrap="square" rtlCol="0">
            <a:spAutoFit/>
          </a:bodyPr>
          <a:lstStyle/>
          <a:p>
            <a:r>
              <a:rPr kumimoji="1" lang="en-US" altLang="ja-JP" dirty="0" smtClean="0">
                <a:solidFill>
                  <a:srgbClr val="0000FF"/>
                </a:solidFill>
                <a:latin typeface="Arial" panose="020B0604020202020204" pitchFamily="34" charset="0"/>
                <a:cs typeface="Arial" panose="020B0604020202020204" pitchFamily="34" charset="0"/>
              </a:rPr>
              <a:t>IJ=5</a:t>
            </a:r>
            <a:endParaRPr kumimoji="1" lang="ja-JP" altLang="en-US" dirty="0">
              <a:solidFill>
                <a:srgbClr val="0000FF"/>
              </a:solidFill>
              <a:latin typeface="Arial" panose="020B0604020202020204" pitchFamily="34" charset="0"/>
              <a:cs typeface="Arial" panose="020B0604020202020204" pitchFamily="34" charset="0"/>
            </a:endParaRPr>
          </a:p>
        </p:txBody>
      </p:sp>
      <p:cxnSp>
        <p:nvCxnSpPr>
          <p:cNvPr id="18" name="直線矢印コネクタ 17"/>
          <p:cNvCxnSpPr/>
          <p:nvPr/>
        </p:nvCxnSpPr>
        <p:spPr>
          <a:xfrm flipV="1">
            <a:off x="4078046" y="3662358"/>
            <a:ext cx="289559" cy="77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4026947" y="1498479"/>
            <a:ext cx="1742739"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279,938s</a:t>
            </a:r>
            <a:endParaRPr kumimoji="1" lang="ja-JP" altLang="en-US" dirty="0">
              <a:latin typeface="Arial" panose="020B0604020202020204" pitchFamily="34" charset="0"/>
              <a:cs typeface="Arial" panose="020B0604020202020204" pitchFamily="34" charset="0"/>
            </a:endParaRPr>
          </a:p>
        </p:txBody>
      </p:sp>
      <p:sp>
        <p:nvSpPr>
          <p:cNvPr id="21" name="テキスト ボックス 20"/>
          <p:cNvSpPr txBox="1"/>
          <p:nvPr/>
        </p:nvSpPr>
        <p:spPr>
          <a:xfrm>
            <a:off x="3850341" y="957441"/>
            <a:ext cx="1615439" cy="369332"/>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燃料崩壊前</a:t>
            </a:r>
            <a:endParaRPr kumimoji="1" lang="ja-JP" altLang="en-US"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22" name="テキスト ボックス 21"/>
          <p:cNvSpPr txBox="1"/>
          <p:nvPr/>
        </p:nvSpPr>
        <p:spPr>
          <a:xfrm>
            <a:off x="5465780" y="957441"/>
            <a:ext cx="1615439" cy="369332"/>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燃料崩壊後</a:t>
            </a:r>
            <a:endParaRPr kumimoji="1" lang="ja-JP" altLang="en-US" dirty="0">
              <a:latin typeface="ＭＳ ゴシック" panose="020B0609070205080204" pitchFamily="49" charset="-128"/>
              <a:ea typeface="ＭＳ ゴシック" panose="020B0609070205080204" pitchFamily="49" charset="-128"/>
              <a:cs typeface="Arial" panose="020B0604020202020204" pitchFamily="34" charset="0"/>
            </a:endParaRPr>
          </a:p>
        </p:txBody>
      </p:sp>
    </p:spTree>
    <p:extLst>
      <p:ext uri="{BB962C8B-B14F-4D97-AF65-F5344CB8AC3E}">
        <p14:creationId xmlns:p14="http://schemas.microsoft.com/office/powerpoint/2010/main" val="2785742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6411557" y="1814470"/>
            <a:ext cx="5246662" cy="4674198"/>
          </a:xfrm>
          <a:prstGeom prst="rect">
            <a:avLst/>
          </a:prstGeom>
        </p:spPr>
      </p:pic>
      <p:sp>
        <p:nvSpPr>
          <p:cNvPr id="3" name="テキスト ボックス 2"/>
          <p:cNvSpPr txBox="1"/>
          <p:nvPr/>
        </p:nvSpPr>
        <p:spPr>
          <a:xfrm>
            <a:off x="8573845" y="1351891"/>
            <a:ext cx="1742739"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280,288s</a:t>
            </a:r>
            <a:endParaRPr kumimoji="1" lang="ja-JP" altLang="en-US" dirty="0">
              <a:latin typeface="Arial" panose="020B0604020202020204" pitchFamily="34" charset="0"/>
              <a:cs typeface="Arial" panose="020B0604020202020204" pitchFamily="34" charset="0"/>
            </a:endParaRPr>
          </a:p>
        </p:txBody>
      </p:sp>
      <p:pic>
        <p:nvPicPr>
          <p:cNvPr id="4" name="図 3"/>
          <p:cNvPicPr>
            <a:picLocks noChangeAspect="1"/>
          </p:cNvPicPr>
          <p:nvPr/>
        </p:nvPicPr>
        <p:blipFill>
          <a:blip r:embed="rId3"/>
          <a:stretch>
            <a:fillRect/>
          </a:stretch>
        </p:blipFill>
        <p:spPr>
          <a:xfrm>
            <a:off x="397703" y="1925619"/>
            <a:ext cx="5091197" cy="4607368"/>
          </a:xfrm>
          <a:prstGeom prst="rect">
            <a:avLst/>
          </a:prstGeom>
        </p:spPr>
      </p:pic>
      <p:sp>
        <p:nvSpPr>
          <p:cNvPr id="5" name="テキスト ボックス 4"/>
          <p:cNvSpPr txBox="1"/>
          <p:nvPr/>
        </p:nvSpPr>
        <p:spPr>
          <a:xfrm>
            <a:off x="2411507" y="1445138"/>
            <a:ext cx="1742739"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279,938s</a:t>
            </a:r>
            <a:endParaRPr kumimoji="1" lang="ja-JP" altLang="en-US" dirty="0">
              <a:latin typeface="Arial" panose="020B0604020202020204" pitchFamily="34" charset="0"/>
              <a:cs typeface="Arial" panose="020B0604020202020204" pitchFamily="34" charset="0"/>
            </a:endParaRPr>
          </a:p>
        </p:txBody>
      </p:sp>
      <p:sp>
        <p:nvSpPr>
          <p:cNvPr id="6" name="テキスト ボックス 5"/>
          <p:cNvSpPr txBox="1"/>
          <p:nvPr/>
        </p:nvSpPr>
        <p:spPr>
          <a:xfrm>
            <a:off x="1215614" y="676860"/>
            <a:ext cx="1054250" cy="646331"/>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Ring1</a:t>
            </a:r>
          </a:p>
          <a:p>
            <a:r>
              <a:rPr kumimoji="1" lang="en-US" altLang="ja-JP" dirty="0" smtClean="0">
                <a:latin typeface="Arial" panose="020B0604020202020204" pitchFamily="34" charset="0"/>
                <a:cs typeface="Arial" panose="020B0604020202020204" pitchFamily="34" charset="0"/>
              </a:rPr>
              <a:t>IJ=6</a:t>
            </a:r>
            <a:endParaRPr kumimoji="1" lang="ja-JP" altLang="en-US" dirty="0">
              <a:latin typeface="Arial" panose="020B0604020202020204" pitchFamily="34" charset="0"/>
              <a:cs typeface="Arial" panose="020B0604020202020204" pitchFamily="34" charset="0"/>
            </a:endParaRPr>
          </a:p>
        </p:txBody>
      </p:sp>
      <p:sp>
        <p:nvSpPr>
          <p:cNvPr id="7" name="楕円 6"/>
          <p:cNvSpPr/>
          <p:nvPr/>
        </p:nvSpPr>
        <p:spPr>
          <a:xfrm>
            <a:off x="2506533" y="5432612"/>
            <a:ext cx="860612" cy="268941"/>
          </a:xfrm>
          <a:prstGeom prst="ellipse">
            <a:avLst/>
          </a:prstGeom>
          <a:noFill/>
          <a:ln w="190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a:stCxn id="6" idx="2"/>
          </p:cNvCxnSpPr>
          <p:nvPr/>
        </p:nvCxnSpPr>
        <p:spPr>
          <a:xfrm>
            <a:off x="1742739" y="1323191"/>
            <a:ext cx="1097280" cy="4065519"/>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054713" y="338888"/>
            <a:ext cx="2883048" cy="923330"/>
          </a:xfrm>
          <a:prstGeom prst="rect">
            <a:avLst/>
          </a:prstGeom>
          <a:noFill/>
        </p:spPr>
        <p:txBody>
          <a:bodyPr wrap="square" rtlCol="0">
            <a:spAutoFit/>
          </a:bodyPr>
          <a:lstStyle/>
          <a:p>
            <a:r>
              <a:rPr kumimoji="1" lang="en-US" altLang="ja-JP" dirty="0" smtClean="0">
                <a:latin typeface="ＭＳ ゴシック" panose="020B0609070205080204" pitchFamily="49" charset="-128"/>
                <a:ea typeface="ＭＳ ゴシック" panose="020B0609070205080204" pitchFamily="49" charset="-128"/>
              </a:rPr>
              <a:t>Intact</a:t>
            </a:r>
            <a:r>
              <a:rPr kumimoji="1" lang="ja-JP" altLang="en-US" dirty="0" smtClean="0">
                <a:latin typeface="ＭＳ ゴシック" panose="020B0609070205080204" pitchFamily="49" charset="-128"/>
                <a:ea typeface="ＭＳ ゴシック" panose="020B0609070205080204" pitchFamily="49" charset="-128"/>
              </a:rPr>
              <a:t>状態で</a:t>
            </a:r>
            <a:r>
              <a:rPr kumimoji="1" lang="en-US" altLang="ja-JP" dirty="0" smtClean="0">
                <a:latin typeface="ＭＳ ゴシック" panose="020B0609070205080204" pitchFamily="49" charset="-128"/>
                <a:ea typeface="ＭＳ ゴシック" panose="020B0609070205080204" pitchFamily="49" charset="-128"/>
              </a:rPr>
              <a:t>IJ=6(BAF</a:t>
            </a:r>
            <a:r>
              <a:rPr kumimoji="1" lang="ja-JP" altLang="en-US" dirty="0" smtClean="0">
                <a:latin typeface="ＭＳ ゴシック" panose="020B0609070205080204" pitchFamily="49" charset="-128"/>
                <a:ea typeface="ＭＳ ゴシック" panose="020B0609070205080204" pitchFamily="49" charset="-128"/>
              </a:rPr>
              <a:t>上</a:t>
            </a:r>
            <a:r>
              <a:rPr lang="ja-JP" altLang="en-US" dirty="0" smtClean="0">
                <a:latin typeface="ＭＳ ゴシック" panose="020B0609070205080204" pitchFamily="49" charset="-128"/>
                <a:ea typeface="ＭＳ ゴシック" panose="020B0609070205080204" pitchFamily="49" charset="-128"/>
              </a:rPr>
              <a:t>約</a:t>
            </a:r>
            <a:r>
              <a:rPr lang="en-US" altLang="ja-JP" dirty="0" smtClean="0">
                <a:latin typeface="ＭＳ ゴシック" panose="020B0609070205080204" pitchFamily="49" charset="-128"/>
                <a:ea typeface="ＭＳ ゴシック" panose="020B0609070205080204" pitchFamily="49" charset="-128"/>
              </a:rPr>
              <a:t>20cm)</a:t>
            </a:r>
            <a:r>
              <a:rPr lang="ja-JP" altLang="en-US" dirty="0" smtClean="0">
                <a:latin typeface="ＭＳ ゴシック" panose="020B0609070205080204" pitchFamily="49" charset="-128"/>
                <a:ea typeface="ＭＳ ゴシック" panose="020B0609070205080204" pitchFamily="49" charset="-128"/>
              </a:rPr>
              <a:t>がローカルに高温化し、</a:t>
            </a:r>
            <a:r>
              <a:rPr lang="en-US" altLang="ja-JP" dirty="0" smtClean="0">
                <a:latin typeface="ＭＳ ゴシック" panose="020B0609070205080204" pitchFamily="49" charset="-128"/>
                <a:ea typeface="ＭＳ ゴシック" panose="020B0609070205080204" pitchFamily="49" charset="-128"/>
              </a:rPr>
              <a:t>2800K</a:t>
            </a:r>
            <a:r>
              <a:rPr lang="ja-JP" altLang="en-US" dirty="0" smtClean="0">
                <a:latin typeface="ＭＳ ゴシック" panose="020B0609070205080204" pitchFamily="49" charset="-128"/>
                <a:ea typeface="ＭＳ ゴシック" panose="020B0609070205080204" pitchFamily="49" charset="-128"/>
              </a:rPr>
              <a:t>に達する</a:t>
            </a:r>
            <a:endParaRPr lang="en-US" altLang="ja-JP" dirty="0" smtClean="0">
              <a:latin typeface="ＭＳ ゴシック" panose="020B0609070205080204" pitchFamily="49" charset="-128"/>
              <a:ea typeface="ＭＳ ゴシック" panose="020B0609070205080204" pitchFamily="49" charset="-128"/>
            </a:endParaRPr>
          </a:p>
        </p:txBody>
      </p:sp>
      <p:sp>
        <p:nvSpPr>
          <p:cNvPr id="11" name="テキスト ボックス 10"/>
          <p:cNvSpPr txBox="1"/>
          <p:nvPr/>
        </p:nvSpPr>
        <p:spPr>
          <a:xfrm>
            <a:off x="6772922" y="434835"/>
            <a:ext cx="1054250" cy="646331"/>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Ring1</a:t>
            </a:r>
          </a:p>
          <a:p>
            <a:r>
              <a:rPr kumimoji="1" lang="en-US" altLang="ja-JP" dirty="0" smtClean="0">
                <a:latin typeface="Arial" panose="020B0604020202020204" pitchFamily="34" charset="0"/>
                <a:cs typeface="Arial" panose="020B0604020202020204" pitchFamily="34" charset="0"/>
              </a:rPr>
              <a:t>IJ=6</a:t>
            </a:r>
            <a:endParaRPr kumimoji="1" lang="ja-JP" altLang="en-US" dirty="0">
              <a:latin typeface="Arial" panose="020B0604020202020204" pitchFamily="34" charset="0"/>
              <a:cs typeface="Arial" panose="020B0604020202020204" pitchFamily="34" charset="0"/>
            </a:endParaRPr>
          </a:p>
        </p:txBody>
      </p:sp>
      <p:sp>
        <p:nvSpPr>
          <p:cNvPr id="12" name="楕円 11"/>
          <p:cNvSpPr/>
          <p:nvPr/>
        </p:nvSpPr>
        <p:spPr>
          <a:xfrm>
            <a:off x="8630132" y="5432612"/>
            <a:ext cx="860612" cy="268941"/>
          </a:xfrm>
          <a:prstGeom prst="ellipse">
            <a:avLst/>
          </a:prstGeom>
          <a:noFill/>
          <a:ln w="190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a:off x="7476866" y="978946"/>
            <a:ext cx="1355163" cy="4409764"/>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4"/>
          <a:stretch>
            <a:fillRect/>
          </a:stretch>
        </p:blipFill>
        <p:spPr>
          <a:xfrm>
            <a:off x="10515219" y="1629804"/>
            <a:ext cx="1553478" cy="1586391"/>
          </a:xfrm>
          <a:prstGeom prst="rect">
            <a:avLst/>
          </a:prstGeom>
        </p:spPr>
      </p:pic>
      <p:sp>
        <p:nvSpPr>
          <p:cNvPr id="15" name="テキスト ボックス 14"/>
          <p:cNvSpPr txBox="1"/>
          <p:nvPr/>
        </p:nvSpPr>
        <p:spPr>
          <a:xfrm>
            <a:off x="7777779" y="114347"/>
            <a:ext cx="4414221" cy="1200329"/>
          </a:xfrm>
          <a:prstGeom prst="rect">
            <a:avLst/>
          </a:prstGeom>
          <a:noFill/>
        </p:spPr>
        <p:txBody>
          <a:bodyPr wrap="square" rtlCol="0">
            <a:spAutoFit/>
          </a:bodyPr>
          <a:lstStyle/>
          <a:p>
            <a:r>
              <a:rPr kumimoji="1" lang="en-US" altLang="ja-JP" dirty="0" smtClean="0">
                <a:latin typeface="ＭＳ ゴシック" panose="020B0609070205080204" pitchFamily="49" charset="-128"/>
                <a:ea typeface="ＭＳ ゴシック" panose="020B0609070205080204" pitchFamily="49" charset="-128"/>
              </a:rPr>
              <a:t>Ring1</a:t>
            </a:r>
            <a:r>
              <a:rPr kumimoji="1" lang="ja-JP" altLang="en-US" dirty="0" smtClean="0">
                <a:latin typeface="ＭＳ ゴシック" panose="020B0609070205080204" pitchFamily="49" charset="-128"/>
                <a:ea typeface="ＭＳ ゴシック" panose="020B0609070205080204" pitchFamily="49" charset="-128"/>
              </a:rPr>
              <a:t>の燃料柱が崩壊し、高さが</a:t>
            </a:r>
            <a:r>
              <a:rPr kumimoji="1" lang="en-US" altLang="ja-JP" dirty="0" smtClean="0">
                <a:latin typeface="ＭＳ ゴシック" panose="020B0609070205080204" pitchFamily="49" charset="-128"/>
                <a:ea typeface="ＭＳ ゴシック" panose="020B0609070205080204" pitchFamily="49" charset="-128"/>
              </a:rPr>
              <a:t>BAF</a:t>
            </a:r>
            <a:r>
              <a:rPr kumimoji="1" lang="ja-JP" altLang="en-US" dirty="0" smtClean="0">
                <a:latin typeface="ＭＳ ゴシック" panose="020B0609070205080204" pitchFamily="49" charset="-128"/>
                <a:ea typeface="ＭＳ ゴシック" panose="020B0609070205080204" pitchFamily="49" charset="-128"/>
              </a:rPr>
              <a:t>から</a:t>
            </a:r>
            <a:r>
              <a:rPr kumimoji="1" lang="en-US" altLang="ja-JP" dirty="0" smtClean="0">
                <a:latin typeface="ＭＳ ゴシック" panose="020B0609070205080204" pitchFamily="49" charset="-128"/>
                <a:ea typeface="ＭＳ ゴシック" panose="020B0609070205080204" pitchFamily="49" charset="-128"/>
              </a:rPr>
              <a:t>2m</a:t>
            </a:r>
            <a:r>
              <a:rPr kumimoji="1" lang="ja-JP" altLang="en-US" dirty="0" smtClean="0">
                <a:latin typeface="ＭＳ ゴシック" panose="020B0609070205080204" pitchFamily="49" charset="-128"/>
                <a:ea typeface="ＭＳ ゴシック" panose="020B0609070205080204" pitchFamily="49" charset="-128"/>
              </a:rPr>
              <a:t>程度</a:t>
            </a:r>
            <a:r>
              <a:rPr lang="ja-JP" altLang="en-US" dirty="0" smtClean="0">
                <a:latin typeface="ＭＳ ゴシック" panose="020B0609070205080204" pitchFamily="49" charset="-128"/>
                <a:ea typeface="ＭＳ ゴシック" panose="020B0609070205080204" pitchFamily="49" charset="-128"/>
              </a:rPr>
              <a:t>に縮小するとともに、上部にあった低温炉心物質の落下で</a:t>
            </a:r>
            <a:r>
              <a:rPr lang="en-US" altLang="ja-JP" dirty="0" smtClean="0">
                <a:latin typeface="ＭＳ ゴシック" panose="020B0609070205080204" pitchFamily="49" charset="-128"/>
                <a:ea typeface="ＭＳ ゴシック" panose="020B0609070205080204" pitchFamily="49" charset="-128"/>
              </a:rPr>
              <a:t>IJ=6</a:t>
            </a:r>
            <a:r>
              <a:rPr lang="ja-JP" altLang="en-US" dirty="0" smtClean="0">
                <a:latin typeface="ＭＳ ゴシック" panose="020B0609070205080204" pitchFamily="49" charset="-128"/>
                <a:ea typeface="ＭＳ ゴシック" panose="020B0609070205080204" pitchFamily="49" charset="-128"/>
              </a:rPr>
              <a:t>の位置での温度が低下（冷えたわけではない）</a:t>
            </a:r>
            <a:endParaRPr lang="en-US" altLang="ja-JP" dirty="0" smtClean="0">
              <a:latin typeface="ＭＳ ゴシック" panose="020B0609070205080204" pitchFamily="49" charset="-128"/>
              <a:ea typeface="ＭＳ ゴシック" panose="020B0609070205080204" pitchFamily="49" charset="-128"/>
            </a:endParaRPr>
          </a:p>
        </p:txBody>
      </p:sp>
      <p:sp>
        <p:nvSpPr>
          <p:cNvPr id="16" name="テキスト ボックス 15"/>
          <p:cNvSpPr txBox="1"/>
          <p:nvPr/>
        </p:nvSpPr>
        <p:spPr>
          <a:xfrm>
            <a:off x="10667190" y="1275219"/>
            <a:ext cx="1327585"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IGTYP=2</a:t>
            </a:r>
            <a:endParaRPr kumimoji="1" lang="ja-JP" altLang="en-US" dirty="0">
              <a:latin typeface="Arial" panose="020B0604020202020204" pitchFamily="34" charset="0"/>
              <a:cs typeface="Arial" panose="020B0604020202020204" pitchFamily="34" charset="0"/>
            </a:endParaRPr>
          </a:p>
        </p:txBody>
      </p:sp>
      <p:sp>
        <p:nvSpPr>
          <p:cNvPr id="17" name="テキスト ボックス 16"/>
          <p:cNvSpPr txBox="1"/>
          <p:nvPr/>
        </p:nvSpPr>
        <p:spPr>
          <a:xfrm>
            <a:off x="389773" y="1394238"/>
            <a:ext cx="1615439" cy="369332"/>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燃料崩壊前</a:t>
            </a:r>
            <a:endParaRPr kumimoji="1" lang="ja-JP" altLang="en-US"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8" name="テキスト ボックス 17"/>
          <p:cNvSpPr txBox="1"/>
          <p:nvPr/>
        </p:nvSpPr>
        <p:spPr>
          <a:xfrm>
            <a:off x="6315773" y="1394238"/>
            <a:ext cx="1615439" cy="369332"/>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燃料崩壊後</a:t>
            </a:r>
            <a:endParaRPr kumimoji="1" lang="ja-JP" altLang="en-US" dirty="0">
              <a:latin typeface="ＭＳ ゴシック" panose="020B0609070205080204" pitchFamily="49" charset="-128"/>
              <a:ea typeface="ＭＳ ゴシック" panose="020B0609070205080204" pitchFamily="49" charset="-128"/>
              <a:cs typeface="Arial" panose="020B0604020202020204" pitchFamily="34" charset="0"/>
            </a:endParaRPr>
          </a:p>
        </p:txBody>
      </p:sp>
    </p:spTree>
    <p:extLst>
      <p:ext uri="{BB962C8B-B14F-4D97-AF65-F5344CB8AC3E}">
        <p14:creationId xmlns:p14="http://schemas.microsoft.com/office/powerpoint/2010/main" val="317342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1762686" y="96912"/>
            <a:ext cx="10172700" cy="4495800"/>
          </a:xfrm>
          <a:prstGeom prst="rect">
            <a:avLst/>
          </a:prstGeom>
        </p:spPr>
      </p:pic>
      <p:pic>
        <p:nvPicPr>
          <p:cNvPr id="2" name="図 1"/>
          <p:cNvPicPr>
            <a:picLocks noChangeAspect="1"/>
          </p:cNvPicPr>
          <p:nvPr/>
        </p:nvPicPr>
        <p:blipFill>
          <a:blip r:embed="rId3"/>
          <a:stretch>
            <a:fillRect/>
          </a:stretch>
        </p:blipFill>
        <p:spPr>
          <a:xfrm>
            <a:off x="1075766" y="1887579"/>
            <a:ext cx="5228216" cy="4714982"/>
          </a:xfrm>
          <a:prstGeom prst="rect">
            <a:avLst/>
          </a:prstGeom>
        </p:spPr>
      </p:pic>
      <p:sp>
        <p:nvSpPr>
          <p:cNvPr id="3" name="テキスト ボックス 2"/>
          <p:cNvSpPr txBox="1"/>
          <p:nvPr/>
        </p:nvSpPr>
        <p:spPr>
          <a:xfrm>
            <a:off x="9360948" y="4710243"/>
            <a:ext cx="1742739"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286,235s</a:t>
            </a:r>
            <a:endParaRPr kumimoji="1" lang="ja-JP" altLang="en-US" dirty="0">
              <a:latin typeface="Arial" panose="020B0604020202020204" pitchFamily="34" charset="0"/>
              <a:cs typeface="Arial" panose="020B0604020202020204" pitchFamily="34" charset="0"/>
            </a:endParaRPr>
          </a:p>
        </p:txBody>
      </p:sp>
      <p:cxnSp>
        <p:nvCxnSpPr>
          <p:cNvPr id="6" name="直線コネクタ 5"/>
          <p:cNvCxnSpPr/>
          <p:nvPr/>
        </p:nvCxnSpPr>
        <p:spPr>
          <a:xfrm>
            <a:off x="9993854" y="214443"/>
            <a:ext cx="10759" cy="43782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曲折矢印 9"/>
          <p:cNvSpPr/>
          <p:nvPr/>
        </p:nvSpPr>
        <p:spPr>
          <a:xfrm flipH="1" flipV="1">
            <a:off x="6583680" y="5197106"/>
            <a:ext cx="3550024" cy="730358"/>
          </a:xfrm>
          <a:prstGeom prst="bentArrow">
            <a:avLst>
              <a:gd name="adj1" fmla="val 25000"/>
              <a:gd name="adj2" fmla="val 32057"/>
              <a:gd name="adj3" fmla="val 50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p:cNvSpPr txBox="1"/>
          <p:nvPr/>
        </p:nvSpPr>
        <p:spPr>
          <a:xfrm>
            <a:off x="145229" y="5895681"/>
            <a:ext cx="925159"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BAF</a:t>
            </a:r>
            <a:endParaRPr kumimoji="1" lang="ja-JP" altLang="en-US" dirty="0">
              <a:latin typeface="Arial" panose="020B0604020202020204" pitchFamily="34" charset="0"/>
              <a:cs typeface="Arial" panose="020B0604020202020204" pitchFamily="34" charset="0"/>
            </a:endParaRPr>
          </a:p>
        </p:txBody>
      </p:sp>
      <p:cxnSp>
        <p:nvCxnSpPr>
          <p:cNvPr id="13" name="直線矢印コネクタ 12"/>
          <p:cNvCxnSpPr/>
          <p:nvPr/>
        </p:nvCxnSpPr>
        <p:spPr>
          <a:xfrm>
            <a:off x="441065" y="5927464"/>
            <a:ext cx="6347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1488" y="1724429"/>
            <a:ext cx="925159"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T</a:t>
            </a:r>
            <a:r>
              <a:rPr kumimoji="1" lang="en-US" altLang="ja-JP" dirty="0" smtClean="0">
                <a:latin typeface="Arial" panose="020B0604020202020204" pitchFamily="34" charset="0"/>
                <a:cs typeface="Arial" panose="020B0604020202020204" pitchFamily="34" charset="0"/>
              </a:rPr>
              <a:t>AF</a:t>
            </a:r>
            <a:endParaRPr kumimoji="1" lang="ja-JP" altLang="en-US" dirty="0">
              <a:latin typeface="Arial" panose="020B0604020202020204" pitchFamily="34" charset="0"/>
              <a:cs typeface="Arial" panose="020B0604020202020204" pitchFamily="34" charset="0"/>
            </a:endParaRPr>
          </a:p>
        </p:txBody>
      </p:sp>
      <p:cxnSp>
        <p:nvCxnSpPr>
          <p:cNvPr id="15" name="直線矢印コネクタ 14"/>
          <p:cNvCxnSpPr/>
          <p:nvPr/>
        </p:nvCxnSpPr>
        <p:spPr>
          <a:xfrm>
            <a:off x="321946" y="2089608"/>
            <a:ext cx="6347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441065" y="5369859"/>
            <a:ext cx="6347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8410" y="5445607"/>
            <a:ext cx="1118796" cy="369332"/>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約</a:t>
            </a:r>
            <a:r>
              <a:rPr kumimoji="1"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50cm</a:t>
            </a:r>
          </a:p>
        </p:txBody>
      </p:sp>
      <p:cxnSp>
        <p:nvCxnSpPr>
          <p:cNvPr id="19" name="直線矢印コネクタ 18"/>
          <p:cNvCxnSpPr/>
          <p:nvPr/>
        </p:nvCxnSpPr>
        <p:spPr>
          <a:xfrm>
            <a:off x="882132" y="5353968"/>
            <a:ext cx="0" cy="537561"/>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21946" y="2403577"/>
            <a:ext cx="2829262" cy="2031325"/>
          </a:xfrm>
          <a:prstGeom prst="rect">
            <a:avLst/>
          </a:prstGeom>
          <a:solidFill>
            <a:schemeClr val="bg1"/>
          </a:solidFill>
        </p:spPr>
        <p:txBody>
          <a:bodyPr wrap="square" rtlCol="0">
            <a:spAutoFit/>
          </a:bodyPr>
          <a:lstStyle/>
          <a:p>
            <a:r>
              <a:rPr lang="en-US" altLang="ja-JP" dirty="0" smtClean="0">
                <a:latin typeface="ＭＳ ゴシック" panose="020B0609070205080204" pitchFamily="49" charset="-128"/>
                <a:ea typeface="ＭＳ ゴシック" panose="020B0609070205080204" pitchFamily="49" charset="-128"/>
              </a:rPr>
              <a:t>IGTYP=4</a:t>
            </a:r>
            <a:r>
              <a:rPr lang="ja-JP" altLang="en-US" dirty="0" smtClean="0">
                <a:latin typeface="ＭＳ ゴシック" panose="020B0609070205080204" pitchFamily="49" charset="-128"/>
                <a:ea typeface="ＭＳ ゴシック" panose="020B0609070205080204" pitchFamily="49" charset="-128"/>
              </a:rPr>
              <a:t>のデブリ領域は</a:t>
            </a:r>
            <a:r>
              <a:rPr lang="en-US" altLang="ja-JP" dirty="0" smtClean="0">
                <a:latin typeface="ＭＳ ゴシック" panose="020B0609070205080204" pitchFamily="49" charset="-128"/>
                <a:ea typeface="ＭＳ ゴシック" panose="020B0609070205080204" pitchFamily="49" charset="-128"/>
              </a:rPr>
              <a:t>BAF</a:t>
            </a:r>
            <a:r>
              <a:rPr lang="ja-JP" altLang="en-US" dirty="0" smtClean="0">
                <a:latin typeface="ＭＳ ゴシック" panose="020B0609070205080204" pitchFamily="49" charset="-128"/>
                <a:ea typeface="ＭＳ ゴシック" panose="020B0609070205080204" pitchFamily="49" charset="-128"/>
              </a:rPr>
              <a:t>上</a:t>
            </a:r>
            <a:r>
              <a:rPr lang="en-US" altLang="ja-JP" dirty="0" smtClean="0">
                <a:latin typeface="ＭＳ ゴシック" panose="020B0609070205080204" pitchFamily="49" charset="-128"/>
                <a:ea typeface="ＭＳ ゴシック" panose="020B0609070205080204" pitchFamily="49" charset="-128"/>
              </a:rPr>
              <a:t>50cm</a:t>
            </a:r>
            <a:r>
              <a:rPr lang="ja-JP" altLang="en-US" dirty="0" smtClean="0">
                <a:latin typeface="ＭＳ ゴシック" panose="020B0609070205080204" pitchFamily="49" charset="-128"/>
                <a:ea typeface="ＭＳ ゴシック" panose="020B0609070205080204" pitchFamily="49" charset="-128"/>
              </a:rPr>
              <a:t>程度までで、</a:t>
            </a:r>
            <a:endParaRPr lang="en-US" altLang="ja-JP" dirty="0" smtClean="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その上に</a:t>
            </a:r>
            <a:r>
              <a:rPr kumimoji="1" lang="ja-JP" altLang="en-US" dirty="0" smtClean="0">
                <a:latin typeface="ＭＳ ゴシック" panose="020B0609070205080204" pitchFamily="49" charset="-128"/>
                <a:ea typeface="ＭＳ ゴシック" panose="020B0609070205080204" pitchFamily="49" charset="-128"/>
              </a:rPr>
              <a:t>はポーラスデブリが堆積、このポーラスデブリは断熱的に昇温し、第二ピーク初めごろに</a:t>
            </a:r>
            <a:r>
              <a:rPr kumimoji="1" lang="en-US" altLang="ja-JP" dirty="0" smtClean="0">
                <a:latin typeface="ＭＳ ゴシック" panose="020B0609070205080204" pitchFamily="49" charset="-128"/>
                <a:ea typeface="ＭＳ ゴシック" panose="020B0609070205080204" pitchFamily="49" charset="-128"/>
              </a:rPr>
              <a:t>2800K</a:t>
            </a:r>
            <a:r>
              <a:rPr kumimoji="1" lang="ja-JP" altLang="en-US" dirty="0" smtClean="0">
                <a:latin typeface="ＭＳ ゴシック" panose="020B0609070205080204" pitchFamily="49" charset="-128"/>
                <a:ea typeface="ＭＳ ゴシック" panose="020B0609070205080204" pitchFamily="49" charset="-128"/>
              </a:rPr>
              <a:t>前後に到達</a:t>
            </a:r>
            <a:endParaRPr kumimoji="1" lang="ja-JP" altLang="en-US" dirty="0">
              <a:latin typeface="ＭＳ ゴシック" panose="020B0609070205080204" pitchFamily="49" charset="-128"/>
              <a:ea typeface="ＭＳ ゴシック" panose="020B0609070205080204" pitchFamily="49" charset="-128"/>
            </a:endParaRPr>
          </a:p>
        </p:txBody>
      </p:sp>
      <p:pic>
        <p:nvPicPr>
          <p:cNvPr id="21" name="図 20"/>
          <p:cNvPicPr>
            <a:picLocks noChangeAspect="1"/>
          </p:cNvPicPr>
          <p:nvPr/>
        </p:nvPicPr>
        <p:blipFill>
          <a:blip r:embed="rId4"/>
          <a:stretch>
            <a:fillRect/>
          </a:stretch>
        </p:blipFill>
        <p:spPr>
          <a:xfrm>
            <a:off x="3270327" y="2344812"/>
            <a:ext cx="1699706" cy="943587"/>
          </a:xfrm>
          <a:prstGeom prst="rect">
            <a:avLst/>
          </a:prstGeom>
        </p:spPr>
      </p:pic>
      <p:sp>
        <p:nvSpPr>
          <p:cNvPr id="22" name="テキスト ボックス 21"/>
          <p:cNvSpPr txBox="1"/>
          <p:nvPr/>
        </p:nvSpPr>
        <p:spPr>
          <a:xfrm>
            <a:off x="3241235" y="2281071"/>
            <a:ext cx="1327585"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IGTYP=</a:t>
            </a:r>
            <a:r>
              <a:rPr kumimoji="1" lang="ja-JP" altLang="en-US" dirty="0" smtClean="0">
                <a:latin typeface="Arial" panose="020B0604020202020204" pitchFamily="34" charset="0"/>
                <a:cs typeface="Arial" panose="020B0604020202020204" pitchFamily="34" charset="0"/>
              </a:rPr>
              <a:t>４</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5112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762686" y="96912"/>
            <a:ext cx="10172700" cy="4495800"/>
          </a:xfrm>
          <a:prstGeom prst="rect">
            <a:avLst/>
          </a:prstGeom>
        </p:spPr>
      </p:pic>
      <p:cxnSp>
        <p:nvCxnSpPr>
          <p:cNvPr id="5" name="直線コネクタ 4"/>
          <p:cNvCxnSpPr/>
          <p:nvPr/>
        </p:nvCxnSpPr>
        <p:spPr>
          <a:xfrm>
            <a:off x="10725376" y="214443"/>
            <a:ext cx="10759" cy="43782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3"/>
          <a:stretch>
            <a:fillRect/>
          </a:stretch>
        </p:blipFill>
        <p:spPr>
          <a:xfrm>
            <a:off x="920900" y="2415221"/>
            <a:ext cx="4830736" cy="4354981"/>
          </a:xfrm>
          <a:prstGeom prst="rect">
            <a:avLst/>
          </a:prstGeom>
        </p:spPr>
      </p:pic>
      <p:sp>
        <p:nvSpPr>
          <p:cNvPr id="3" name="テキスト ボックス 2"/>
          <p:cNvSpPr txBox="1"/>
          <p:nvPr/>
        </p:nvSpPr>
        <p:spPr>
          <a:xfrm>
            <a:off x="10133704" y="4710243"/>
            <a:ext cx="1742739"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287,984s</a:t>
            </a:r>
            <a:endParaRPr kumimoji="1" lang="ja-JP" altLang="en-US" dirty="0">
              <a:latin typeface="Arial" panose="020B0604020202020204" pitchFamily="34" charset="0"/>
              <a:cs typeface="Arial" panose="020B0604020202020204" pitchFamily="34" charset="0"/>
            </a:endParaRPr>
          </a:p>
        </p:txBody>
      </p:sp>
      <p:sp>
        <p:nvSpPr>
          <p:cNvPr id="6" name="テキスト ボックス 5"/>
          <p:cNvSpPr txBox="1"/>
          <p:nvPr/>
        </p:nvSpPr>
        <p:spPr>
          <a:xfrm>
            <a:off x="6347010" y="4550775"/>
            <a:ext cx="2033196" cy="646331"/>
          </a:xfrm>
          <a:prstGeom prst="rect">
            <a:avLst/>
          </a:prstGeom>
          <a:noFill/>
        </p:spPr>
        <p:txBody>
          <a:bodyPr wrap="square" rtlCol="0">
            <a:spAutoFit/>
          </a:bodyPr>
          <a:lstStyle/>
          <a:p>
            <a:r>
              <a:rPr kumimoji="1" lang="en-US" altLang="ja-JP" dirty="0" smtClean="0">
                <a:latin typeface="ＭＳ ゴシック" panose="020B0609070205080204" pitchFamily="49" charset="-128"/>
                <a:ea typeface="ＭＳ ゴシック" panose="020B0609070205080204" pitchFamily="49" charset="-128"/>
              </a:rPr>
              <a:t>Ring 1 slumping</a:t>
            </a:r>
            <a:r>
              <a:rPr kumimoji="1" lang="ja-JP" altLang="en-US" dirty="0" smtClean="0">
                <a:latin typeface="ＭＳ ゴシック" panose="020B0609070205080204" pitchFamily="49" charset="-128"/>
                <a:ea typeface="ＭＳ ゴシック" panose="020B0609070205080204" pitchFamily="49" charset="-128"/>
              </a:rPr>
              <a:t>開始直後</a:t>
            </a:r>
            <a:endParaRPr kumimoji="1" lang="ja-JP" altLang="en-US" dirty="0">
              <a:latin typeface="ＭＳ ゴシック" panose="020B0609070205080204" pitchFamily="49" charset="-128"/>
              <a:ea typeface="ＭＳ ゴシック" panose="020B0609070205080204" pitchFamily="49" charset="-128"/>
            </a:endParaRPr>
          </a:p>
        </p:txBody>
      </p:sp>
      <p:sp>
        <p:nvSpPr>
          <p:cNvPr id="7" name="曲折矢印 6"/>
          <p:cNvSpPr/>
          <p:nvPr/>
        </p:nvSpPr>
        <p:spPr>
          <a:xfrm flipH="1" flipV="1">
            <a:off x="5938220" y="5197106"/>
            <a:ext cx="4883972" cy="450658"/>
          </a:xfrm>
          <a:prstGeom prst="bentArrow">
            <a:avLst>
              <a:gd name="adj1" fmla="val 25000"/>
              <a:gd name="adj2" fmla="val 32057"/>
              <a:gd name="adj3" fmla="val 50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テキスト ボックス 7"/>
          <p:cNvSpPr txBox="1"/>
          <p:nvPr/>
        </p:nvSpPr>
        <p:spPr>
          <a:xfrm>
            <a:off x="5938220" y="5647764"/>
            <a:ext cx="3316884" cy="1200329"/>
          </a:xfrm>
          <a:prstGeom prst="rect">
            <a:avLst/>
          </a:prstGeom>
          <a:noFill/>
        </p:spPr>
        <p:txBody>
          <a:bodyPr wrap="square" rtlCol="0">
            <a:spAutoFit/>
          </a:bodyPr>
          <a:lstStyle/>
          <a:p>
            <a:r>
              <a:rPr kumimoji="1" lang="en-US" altLang="ja-JP" dirty="0" smtClean="0">
                <a:latin typeface="ＭＳ ゴシック" panose="020B0609070205080204" pitchFamily="49" charset="-128"/>
                <a:ea typeface="ＭＳ ゴシック" panose="020B0609070205080204" pitchFamily="49" charset="-128"/>
              </a:rPr>
              <a:t>IGTYP=2</a:t>
            </a:r>
            <a:r>
              <a:rPr kumimoji="1" lang="ja-JP" altLang="en-US" dirty="0" smtClean="0">
                <a:latin typeface="ＭＳ ゴシック" panose="020B0609070205080204" pitchFamily="49" charset="-128"/>
                <a:ea typeface="ＭＳ ゴシック" panose="020B0609070205080204" pitchFamily="49" charset="-128"/>
              </a:rPr>
              <a:t>の領域（蒸気が流入するポーラスデブリ）が温度上昇し、</a:t>
            </a:r>
            <a:r>
              <a:rPr kumimoji="1" lang="en-US" altLang="ja-JP" dirty="0" smtClean="0">
                <a:latin typeface="ＭＳ ゴシック" panose="020B0609070205080204" pitchFamily="49" charset="-128"/>
                <a:ea typeface="ＭＳ ゴシック" panose="020B0609070205080204" pitchFamily="49" charset="-128"/>
              </a:rPr>
              <a:t>IGTYP=4</a:t>
            </a:r>
            <a:r>
              <a:rPr lang="ja-JP" altLang="en-US" dirty="0" smtClean="0">
                <a:latin typeface="ＭＳ ゴシック" panose="020B0609070205080204" pitchFamily="49" charset="-128"/>
                <a:ea typeface="ＭＳ ゴシック" panose="020B0609070205080204" pitchFamily="49" charset="-128"/>
              </a:rPr>
              <a:t>に遷移する直前に第二ピークが生じた</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55872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399266" y="3645673"/>
            <a:ext cx="11456277" cy="3176741"/>
          </a:xfrm>
          <a:prstGeom prst="rect">
            <a:avLst/>
          </a:prstGeom>
        </p:spPr>
      </p:pic>
      <p:sp>
        <p:nvSpPr>
          <p:cNvPr id="3" name="テキスト ボックス 2"/>
          <p:cNvSpPr txBox="1"/>
          <p:nvPr/>
        </p:nvSpPr>
        <p:spPr>
          <a:xfrm rot="16200000">
            <a:off x="-912614" y="4959275"/>
            <a:ext cx="2194560" cy="369332"/>
          </a:xfrm>
          <a:prstGeom prst="rect">
            <a:avLst/>
          </a:prstGeom>
          <a:noFill/>
        </p:spPr>
        <p:txBody>
          <a:bodyPr wrap="square" rtlCol="0">
            <a:spAutoFit/>
          </a:bodyPr>
          <a:lstStyle/>
          <a:p>
            <a:pPr algn="ctr"/>
            <a:r>
              <a:rPr kumimoji="1" lang="ja-JP" altLang="en-US" dirty="0" smtClean="0">
                <a:latin typeface="ＭＳ ゴシック" panose="020B0609070205080204" pitchFamily="49" charset="-128"/>
                <a:ea typeface="ＭＳ ゴシック" panose="020B0609070205080204" pitchFamily="49" charset="-128"/>
              </a:rPr>
              <a:t>燃料温度</a:t>
            </a:r>
            <a:r>
              <a:rPr kumimoji="1" lang="en-US" altLang="ja-JP" dirty="0" smtClean="0">
                <a:latin typeface="ＭＳ ゴシック" panose="020B0609070205080204" pitchFamily="49" charset="-128"/>
                <a:ea typeface="ＭＳ ゴシック" panose="020B0609070205080204" pitchFamily="49" charset="-128"/>
              </a:rPr>
              <a:t>(K)</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5497158" y="4303059"/>
            <a:ext cx="2345167"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Ring 3</a:t>
            </a:r>
            <a:endParaRPr kumimoji="1" lang="ja-JP" altLang="en-US" dirty="0">
              <a:latin typeface="Arial" panose="020B0604020202020204" pitchFamily="34" charset="0"/>
              <a:cs typeface="Arial" panose="020B0604020202020204" pitchFamily="34" charset="0"/>
            </a:endParaRPr>
          </a:p>
        </p:txBody>
      </p:sp>
      <p:pic>
        <p:nvPicPr>
          <p:cNvPr id="10" name="図 9"/>
          <p:cNvPicPr>
            <a:picLocks noChangeAspect="1"/>
          </p:cNvPicPr>
          <p:nvPr/>
        </p:nvPicPr>
        <p:blipFill>
          <a:blip r:embed="rId3"/>
          <a:stretch>
            <a:fillRect/>
          </a:stretch>
        </p:blipFill>
        <p:spPr>
          <a:xfrm>
            <a:off x="473953" y="206463"/>
            <a:ext cx="11381590" cy="3232839"/>
          </a:xfrm>
          <a:prstGeom prst="rect">
            <a:avLst/>
          </a:prstGeom>
        </p:spPr>
      </p:pic>
      <p:sp>
        <p:nvSpPr>
          <p:cNvPr id="11" name="テキスト ボックス 10"/>
          <p:cNvSpPr txBox="1"/>
          <p:nvPr/>
        </p:nvSpPr>
        <p:spPr>
          <a:xfrm>
            <a:off x="5497157" y="753233"/>
            <a:ext cx="2345167"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Ring 2</a:t>
            </a:r>
            <a:endParaRPr kumimoji="1" lang="ja-JP" altLang="en-US" dirty="0">
              <a:latin typeface="Arial" panose="020B0604020202020204" pitchFamily="34" charset="0"/>
              <a:cs typeface="Arial" panose="020B0604020202020204" pitchFamily="34" charset="0"/>
            </a:endParaRPr>
          </a:p>
        </p:txBody>
      </p:sp>
      <p:sp>
        <p:nvSpPr>
          <p:cNvPr id="12" name="テキスト ボックス 11"/>
          <p:cNvSpPr txBox="1"/>
          <p:nvPr/>
        </p:nvSpPr>
        <p:spPr>
          <a:xfrm rot="16200000">
            <a:off x="-882680" y="1411047"/>
            <a:ext cx="2194560" cy="369332"/>
          </a:xfrm>
          <a:prstGeom prst="rect">
            <a:avLst/>
          </a:prstGeom>
          <a:noFill/>
        </p:spPr>
        <p:txBody>
          <a:bodyPr wrap="square" rtlCol="0">
            <a:spAutoFit/>
          </a:bodyPr>
          <a:lstStyle/>
          <a:p>
            <a:pPr algn="ctr"/>
            <a:r>
              <a:rPr kumimoji="1" lang="ja-JP" altLang="en-US" dirty="0" smtClean="0">
                <a:latin typeface="ＭＳ ゴシック" panose="020B0609070205080204" pitchFamily="49" charset="-128"/>
                <a:ea typeface="ＭＳ ゴシック" panose="020B0609070205080204" pitchFamily="49" charset="-128"/>
              </a:rPr>
              <a:t>燃料温度</a:t>
            </a:r>
            <a:r>
              <a:rPr kumimoji="1" lang="en-US" altLang="ja-JP" dirty="0" smtClean="0">
                <a:latin typeface="ＭＳ ゴシック" panose="020B0609070205080204" pitchFamily="49" charset="-128"/>
                <a:ea typeface="ＭＳ ゴシック" panose="020B0609070205080204" pitchFamily="49" charset="-128"/>
              </a:rPr>
              <a:t>(K)</a:t>
            </a:r>
            <a:endParaRPr kumimoji="1" lang="ja-JP" altLang="en-US" dirty="0">
              <a:latin typeface="ＭＳ ゴシック" panose="020B0609070205080204" pitchFamily="49" charset="-128"/>
              <a:ea typeface="ＭＳ ゴシック" panose="020B0609070205080204" pitchFamily="49" charset="-128"/>
            </a:endParaRPr>
          </a:p>
        </p:txBody>
      </p:sp>
      <p:sp>
        <p:nvSpPr>
          <p:cNvPr id="13" name="テキスト ボックス 12"/>
          <p:cNvSpPr txBox="1"/>
          <p:nvPr/>
        </p:nvSpPr>
        <p:spPr>
          <a:xfrm>
            <a:off x="3917577" y="21797"/>
            <a:ext cx="4710056" cy="369332"/>
          </a:xfrm>
          <a:prstGeom prst="rect">
            <a:avLst/>
          </a:prstGeom>
          <a:noFill/>
        </p:spPr>
        <p:txBody>
          <a:bodyPr wrap="square" rtlCol="0">
            <a:spAutoFit/>
          </a:bodyPr>
          <a:lstStyle/>
          <a:p>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Ring 2</a:t>
            </a:r>
            <a:r>
              <a:rPr lang="ja-JP" altLang="en-US" dirty="0" err="1" smtClean="0">
                <a:latin typeface="ＭＳ ゴシック" panose="020B0609070205080204" pitchFamily="49" charset="-128"/>
                <a:ea typeface="ＭＳ ゴシック" panose="020B0609070205080204" pitchFamily="49" charset="-128"/>
                <a:cs typeface="Arial" panose="020B0604020202020204" pitchFamily="34" charset="0"/>
              </a:rPr>
              <a:t>，</a:t>
            </a:r>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3</a:t>
            </a: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の燃料温度変化</a:t>
            </a:r>
            <a:endParaRPr kumimoji="1" lang="ja-JP" altLang="en-US" dirty="0">
              <a:latin typeface="ＭＳ ゴシック" panose="020B0609070205080204" pitchFamily="49" charset="-128"/>
              <a:ea typeface="ＭＳ ゴシック" panose="020B0609070205080204" pitchFamily="49" charset="-128"/>
              <a:cs typeface="Arial" panose="020B0604020202020204" pitchFamily="34" charset="0"/>
            </a:endParaRPr>
          </a:p>
        </p:txBody>
      </p:sp>
    </p:spTree>
    <p:extLst>
      <p:ext uri="{BB962C8B-B14F-4D97-AF65-F5344CB8AC3E}">
        <p14:creationId xmlns:p14="http://schemas.microsoft.com/office/powerpoint/2010/main" val="2783795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69333" y="3589877"/>
            <a:ext cx="11378018" cy="3161488"/>
          </a:xfrm>
          <a:prstGeom prst="rect">
            <a:avLst/>
          </a:prstGeom>
        </p:spPr>
      </p:pic>
      <p:sp>
        <p:nvSpPr>
          <p:cNvPr id="3" name="テキスト ボックス 2"/>
          <p:cNvSpPr txBox="1"/>
          <p:nvPr/>
        </p:nvSpPr>
        <p:spPr>
          <a:xfrm rot="16200000">
            <a:off x="-912614" y="5077611"/>
            <a:ext cx="2194560" cy="369332"/>
          </a:xfrm>
          <a:prstGeom prst="rect">
            <a:avLst/>
          </a:prstGeom>
          <a:noFill/>
        </p:spPr>
        <p:txBody>
          <a:bodyPr wrap="square" rtlCol="0">
            <a:spAutoFit/>
          </a:bodyPr>
          <a:lstStyle/>
          <a:p>
            <a:pPr algn="ctr"/>
            <a:r>
              <a:rPr kumimoji="1" lang="ja-JP" altLang="en-US" dirty="0" smtClean="0">
                <a:latin typeface="ＭＳ ゴシック" panose="020B0609070205080204" pitchFamily="49" charset="-128"/>
                <a:ea typeface="ＭＳ ゴシック" panose="020B0609070205080204" pitchFamily="49" charset="-128"/>
              </a:rPr>
              <a:t>燃料温度</a:t>
            </a:r>
            <a:r>
              <a:rPr kumimoji="1" lang="en-US" altLang="ja-JP" dirty="0" smtClean="0">
                <a:latin typeface="ＭＳ ゴシック" panose="020B0609070205080204" pitchFamily="49" charset="-128"/>
                <a:ea typeface="ＭＳ ゴシック" panose="020B0609070205080204" pitchFamily="49" charset="-128"/>
              </a:rPr>
              <a:t>(K)</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5497158" y="4421395"/>
            <a:ext cx="2345167"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Ring 5</a:t>
            </a:r>
            <a:endParaRPr kumimoji="1" lang="ja-JP" altLang="en-US" dirty="0">
              <a:latin typeface="Arial" panose="020B0604020202020204" pitchFamily="34" charset="0"/>
              <a:cs typeface="Arial" panose="020B0604020202020204" pitchFamily="34" charset="0"/>
            </a:endParaRPr>
          </a:p>
        </p:txBody>
      </p:sp>
      <p:pic>
        <p:nvPicPr>
          <p:cNvPr id="10" name="図 9"/>
          <p:cNvPicPr>
            <a:picLocks noChangeAspect="1"/>
          </p:cNvPicPr>
          <p:nvPr/>
        </p:nvPicPr>
        <p:blipFill>
          <a:blip r:embed="rId3"/>
          <a:stretch>
            <a:fillRect/>
          </a:stretch>
        </p:blipFill>
        <p:spPr>
          <a:xfrm>
            <a:off x="384299" y="287131"/>
            <a:ext cx="11486210" cy="3175254"/>
          </a:xfrm>
          <a:prstGeom prst="rect">
            <a:avLst/>
          </a:prstGeom>
        </p:spPr>
      </p:pic>
      <p:sp>
        <p:nvSpPr>
          <p:cNvPr id="11" name="テキスト ボックス 10"/>
          <p:cNvSpPr txBox="1"/>
          <p:nvPr/>
        </p:nvSpPr>
        <p:spPr>
          <a:xfrm>
            <a:off x="5497157" y="807020"/>
            <a:ext cx="2345167"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Ring 4</a:t>
            </a:r>
            <a:endParaRPr kumimoji="1" lang="ja-JP" altLang="en-US" dirty="0">
              <a:latin typeface="Arial" panose="020B0604020202020204" pitchFamily="34" charset="0"/>
              <a:cs typeface="Arial" panose="020B0604020202020204" pitchFamily="34" charset="0"/>
            </a:endParaRPr>
          </a:p>
        </p:txBody>
      </p:sp>
      <p:sp>
        <p:nvSpPr>
          <p:cNvPr id="12" name="テキスト ボックス 11"/>
          <p:cNvSpPr txBox="1"/>
          <p:nvPr/>
        </p:nvSpPr>
        <p:spPr>
          <a:xfrm rot="16200000">
            <a:off x="-882680" y="1464834"/>
            <a:ext cx="2194560" cy="369332"/>
          </a:xfrm>
          <a:prstGeom prst="rect">
            <a:avLst/>
          </a:prstGeom>
          <a:noFill/>
        </p:spPr>
        <p:txBody>
          <a:bodyPr wrap="square" rtlCol="0">
            <a:spAutoFit/>
          </a:bodyPr>
          <a:lstStyle/>
          <a:p>
            <a:pPr algn="ctr"/>
            <a:r>
              <a:rPr kumimoji="1" lang="ja-JP" altLang="en-US" dirty="0" smtClean="0">
                <a:latin typeface="ＭＳ ゴシック" panose="020B0609070205080204" pitchFamily="49" charset="-128"/>
                <a:ea typeface="ＭＳ ゴシック" panose="020B0609070205080204" pitchFamily="49" charset="-128"/>
              </a:rPr>
              <a:t>燃料温度</a:t>
            </a:r>
            <a:r>
              <a:rPr kumimoji="1" lang="en-US" altLang="ja-JP" dirty="0" smtClean="0">
                <a:latin typeface="ＭＳ ゴシック" panose="020B0609070205080204" pitchFamily="49" charset="-128"/>
                <a:ea typeface="ＭＳ ゴシック" panose="020B0609070205080204" pitchFamily="49" charset="-128"/>
              </a:rPr>
              <a:t>(K)</a:t>
            </a:r>
            <a:endParaRPr kumimoji="1" lang="ja-JP" altLang="en-US" dirty="0">
              <a:latin typeface="ＭＳ ゴシック" panose="020B0609070205080204" pitchFamily="49" charset="-128"/>
              <a:ea typeface="ＭＳ ゴシック" panose="020B0609070205080204" pitchFamily="49" charset="-128"/>
            </a:endParaRPr>
          </a:p>
        </p:txBody>
      </p:sp>
      <p:sp>
        <p:nvSpPr>
          <p:cNvPr id="13" name="テキスト ボックス 12"/>
          <p:cNvSpPr txBox="1"/>
          <p:nvPr/>
        </p:nvSpPr>
        <p:spPr>
          <a:xfrm>
            <a:off x="3917577" y="21797"/>
            <a:ext cx="4710056" cy="369332"/>
          </a:xfrm>
          <a:prstGeom prst="rect">
            <a:avLst/>
          </a:prstGeom>
          <a:noFill/>
        </p:spPr>
        <p:txBody>
          <a:bodyPr wrap="square" rtlCol="0">
            <a:spAutoFit/>
          </a:bodyPr>
          <a:lstStyle/>
          <a:p>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Ring 4</a:t>
            </a:r>
            <a:r>
              <a:rPr lang="ja-JP" altLang="en-US" dirty="0" err="1" smtClean="0">
                <a:latin typeface="ＭＳ ゴシック" panose="020B0609070205080204" pitchFamily="49" charset="-128"/>
                <a:ea typeface="ＭＳ ゴシック" panose="020B0609070205080204" pitchFamily="49" charset="-128"/>
                <a:cs typeface="Arial" panose="020B0604020202020204" pitchFamily="34" charset="0"/>
              </a:rPr>
              <a:t>，</a:t>
            </a:r>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5</a:t>
            </a: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の燃料温度変化</a:t>
            </a:r>
            <a:endParaRPr kumimoji="1" lang="ja-JP" altLang="en-US" dirty="0">
              <a:latin typeface="ＭＳ ゴシック" panose="020B0609070205080204" pitchFamily="49" charset="-128"/>
              <a:ea typeface="ＭＳ ゴシック" panose="020B0609070205080204" pitchFamily="49" charset="-128"/>
              <a:cs typeface="Arial" panose="020B0604020202020204" pitchFamily="34" charset="0"/>
            </a:endParaRPr>
          </a:p>
        </p:txBody>
      </p:sp>
    </p:spTree>
    <p:extLst>
      <p:ext uri="{BB962C8B-B14F-4D97-AF65-F5344CB8AC3E}">
        <p14:creationId xmlns:p14="http://schemas.microsoft.com/office/powerpoint/2010/main" val="1297330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369333" y="3473049"/>
            <a:ext cx="11563890" cy="3204754"/>
          </a:xfrm>
          <a:prstGeom prst="rect">
            <a:avLst/>
          </a:prstGeom>
        </p:spPr>
      </p:pic>
      <p:sp>
        <p:nvSpPr>
          <p:cNvPr id="3" name="テキスト ボックス 2"/>
          <p:cNvSpPr txBox="1"/>
          <p:nvPr/>
        </p:nvSpPr>
        <p:spPr>
          <a:xfrm rot="16200000">
            <a:off x="-912614" y="4959275"/>
            <a:ext cx="2194560" cy="369332"/>
          </a:xfrm>
          <a:prstGeom prst="rect">
            <a:avLst/>
          </a:prstGeom>
          <a:noFill/>
        </p:spPr>
        <p:txBody>
          <a:bodyPr wrap="square" rtlCol="0">
            <a:spAutoFit/>
          </a:bodyPr>
          <a:lstStyle/>
          <a:p>
            <a:pPr algn="ctr"/>
            <a:r>
              <a:rPr kumimoji="1" lang="ja-JP" altLang="en-US" dirty="0" smtClean="0">
                <a:latin typeface="ＭＳ ゴシック" panose="020B0609070205080204" pitchFamily="49" charset="-128"/>
                <a:ea typeface="ＭＳ ゴシック" panose="020B0609070205080204" pitchFamily="49" charset="-128"/>
              </a:rPr>
              <a:t>燃料温度</a:t>
            </a:r>
            <a:r>
              <a:rPr kumimoji="1" lang="en-US" altLang="ja-JP" dirty="0" smtClean="0">
                <a:latin typeface="ＭＳ ゴシック" panose="020B0609070205080204" pitchFamily="49" charset="-128"/>
                <a:ea typeface="ＭＳ ゴシック" panose="020B0609070205080204" pitchFamily="49" charset="-128"/>
              </a:rPr>
              <a:t>(K)</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5497156" y="4303059"/>
            <a:ext cx="2345167"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Ring 7</a:t>
            </a:r>
            <a:endParaRPr kumimoji="1" lang="ja-JP" altLang="en-US" dirty="0">
              <a:latin typeface="Arial" panose="020B0604020202020204" pitchFamily="34" charset="0"/>
              <a:cs typeface="Arial" panose="020B0604020202020204" pitchFamily="34" charset="0"/>
            </a:endParaRPr>
          </a:p>
        </p:txBody>
      </p:sp>
      <p:pic>
        <p:nvPicPr>
          <p:cNvPr id="9" name="図 8"/>
          <p:cNvPicPr>
            <a:picLocks noChangeAspect="1"/>
          </p:cNvPicPr>
          <p:nvPr/>
        </p:nvPicPr>
        <p:blipFill>
          <a:blip r:embed="rId3"/>
          <a:stretch>
            <a:fillRect/>
          </a:stretch>
        </p:blipFill>
        <p:spPr>
          <a:xfrm>
            <a:off x="399266" y="177262"/>
            <a:ext cx="11434146" cy="3172913"/>
          </a:xfrm>
          <a:prstGeom prst="rect">
            <a:avLst/>
          </a:prstGeom>
        </p:spPr>
      </p:pic>
      <p:sp>
        <p:nvSpPr>
          <p:cNvPr id="10" name="テキスト ボックス 9"/>
          <p:cNvSpPr txBox="1"/>
          <p:nvPr/>
        </p:nvSpPr>
        <p:spPr>
          <a:xfrm>
            <a:off x="5497157" y="785514"/>
            <a:ext cx="2345167"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Ring 6</a:t>
            </a:r>
            <a:endParaRPr kumimoji="1" lang="ja-JP" altLang="en-US" dirty="0">
              <a:latin typeface="Arial" panose="020B0604020202020204" pitchFamily="34" charset="0"/>
              <a:cs typeface="Arial" panose="020B0604020202020204" pitchFamily="34" charset="0"/>
            </a:endParaRPr>
          </a:p>
        </p:txBody>
      </p:sp>
      <p:sp>
        <p:nvSpPr>
          <p:cNvPr id="11" name="テキスト ボックス 10"/>
          <p:cNvSpPr txBox="1"/>
          <p:nvPr/>
        </p:nvSpPr>
        <p:spPr>
          <a:xfrm rot="16200000">
            <a:off x="-882680" y="1443328"/>
            <a:ext cx="2194560" cy="369332"/>
          </a:xfrm>
          <a:prstGeom prst="rect">
            <a:avLst/>
          </a:prstGeom>
          <a:noFill/>
        </p:spPr>
        <p:txBody>
          <a:bodyPr wrap="square" rtlCol="0">
            <a:spAutoFit/>
          </a:bodyPr>
          <a:lstStyle/>
          <a:p>
            <a:pPr algn="ctr"/>
            <a:r>
              <a:rPr kumimoji="1" lang="ja-JP" altLang="en-US" dirty="0" smtClean="0">
                <a:latin typeface="ＭＳ ゴシック" panose="020B0609070205080204" pitchFamily="49" charset="-128"/>
                <a:ea typeface="ＭＳ ゴシック" panose="020B0609070205080204" pitchFamily="49" charset="-128"/>
              </a:rPr>
              <a:t>燃料温度</a:t>
            </a:r>
            <a:r>
              <a:rPr kumimoji="1" lang="en-US" altLang="ja-JP" dirty="0" smtClean="0">
                <a:latin typeface="ＭＳ ゴシック" panose="020B0609070205080204" pitchFamily="49" charset="-128"/>
                <a:ea typeface="ＭＳ ゴシック" panose="020B0609070205080204" pitchFamily="49" charset="-128"/>
              </a:rPr>
              <a:t>(K)</a:t>
            </a:r>
            <a:endParaRPr kumimoji="1" lang="ja-JP" altLang="en-US" dirty="0">
              <a:latin typeface="ＭＳ ゴシック" panose="020B0609070205080204" pitchFamily="49" charset="-128"/>
              <a:ea typeface="ＭＳ ゴシック" panose="020B0609070205080204" pitchFamily="49" charset="-128"/>
            </a:endParaRPr>
          </a:p>
        </p:txBody>
      </p:sp>
      <p:sp>
        <p:nvSpPr>
          <p:cNvPr id="12" name="テキスト ボックス 11"/>
          <p:cNvSpPr txBox="1"/>
          <p:nvPr/>
        </p:nvSpPr>
        <p:spPr>
          <a:xfrm>
            <a:off x="3917577" y="21797"/>
            <a:ext cx="4710056" cy="369332"/>
          </a:xfrm>
          <a:prstGeom prst="rect">
            <a:avLst/>
          </a:prstGeom>
          <a:noFill/>
        </p:spPr>
        <p:txBody>
          <a:bodyPr wrap="square" rtlCol="0">
            <a:spAutoFit/>
          </a:bodyPr>
          <a:lstStyle/>
          <a:p>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Ring 6</a:t>
            </a:r>
            <a:r>
              <a:rPr lang="ja-JP" altLang="en-US" dirty="0" err="1" smtClean="0">
                <a:latin typeface="ＭＳ ゴシック" panose="020B0609070205080204" pitchFamily="49" charset="-128"/>
                <a:ea typeface="ＭＳ ゴシック" panose="020B0609070205080204" pitchFamily="49" charset="-128"/>
                <a:cs typeface="Arial" panose="020B0604020202020204" pitchFamily="34" charset="0"/>
              </a:rPr>
              <a:t>，</a:t>
            </a:r>
            <a:r>
              <a:rPr lang="en-US" altLang="ja-JP" dirty="0">
                <a:latin typeface="ＭＳ ゴシック" panose="020B0609070205080204" pitchFamily="49" charset="-128"/>
                <a:ea typeface="ＭＳ ゴシック" panose="020B0609070205080204" pitchFamily="49" charset="-128"/>
                <a:cs typeface="Arial" panose="020B0604020202020204" pitchFamily="34" charset="0"/>
              </a:rPr>
              <a:t>7</a:t>
            </a: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の燃料温度変化</a:t>
            </a:r>
            <a:endParaRPr kumimoji="1" lang="ja-JP" altLang="en-US" dirty="0">
              <a:latin typeface="ＭＳ ゴシック" panose="020B0609070205080204" pitchFamily="49" charset="-128"/>
              <a:ea typeface="ＭＳ ゴシック" panose="020B0609070205080204" pitchFamily="49" charset="-128"/>
              <a:cs typeface="Arial" panose="020B0604020202020204" pitchFamily="34" charset="0"/>
            </a:endParaRPr>
          </a:p>
        </p:txBody>
      </p:sp>
    </p:spTree>
    <p:extLst>
      <p:ext uri="{BB962C8B-B14F-4D97-AF65-F5344CB8AC3E}">
        <p14:creationId xmlns:p14="http://schemas.microsoft.com/office/powerpoint/2010/main" val="2849943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37591" y="129091"/>
            <a:ext cx="6712771" cy="461665"/>
          </a:xfrm>
          <a:prstGeom prst="rect">
            <a:avLst/>
          </a:prstGeom>
          <a:noFill/>
        </p:spPr>
        <p:txBody>
          <a:bodyPr wrap="square" rtlCol="0">
            <a:spAutoFit/>
          </a:bodyPr>
          <a:lstStyle/>
          <a:p>
            <a:pPr algn="ctr"/>
            <a:r>
              <a:rPr kumimoji="1" lang="en-US" altLang="ja-JP" sz="2400" dirty="0" smtClean="0">
                <a:latin typeface="ＭＳ ゴシック" panose="020B0609070205080204" pitchFamily="49" charset="-128"/>
                <a:ea typeface="ＭＳ ゴシック" panose="020B0609070205080204" pitchFamily="49" charset="-128"/>
              </a:rPr>
              <a:t>Preliminary</a:t>
            </a:r>
            <a:r>
              <a:rPr kumimoji="1" lang="ja-JP" altLang="en-US" sz="2400" dirty="0" smtClean="0">
                <a:latin typeface="ＭＳ ゴシック" panose="020B0609070205080204" pitchFamily="49" charset="-128"/>
                <a:ea typeface="ＭＳ ゴシック" panose="020B0609070205080204" pitchFamily="49" charset="-128"/>
              </a:rPr>
              <a:t>なまとめ</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763792" y="722556"/>
            <a:ext cx="10284311" cy="5786199"/>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kumimoji="1" lang="en-US" altLang="ja-JP" sz="2000" dirty="0" smtClean="0">
                <a:latin typeface="ＭＳ ゴシック" panose="020B0609070205080204" pitchFamily="49" charset="-128"/>
                <a:ea typeface="ＭＳ ゴシック" panose="020B0609070205080204" pitchFamily="49" charset="-128"/>
              </a:rPr>
              <a:t>1F2</a:t>
            </a:r>
            <a:r>
              <a:rPr kumimoji="1" lang="ja-JP" altLang="en-US" sz="2000" dirty="0" smtClean="0">
                <a:latin typeface="ＭＳ ゴシック" panose="020B0609070205080204" pitchFamily="49" charset="-128"/>
                <a:ea typeface="ＭＳ ゴシック" panose="020B0609070205080204" pitchFamily="49" charset="-128"/>
              </a:rPr>
              <a:t>号機相当の基本的な入力条件を作成した</a:t>
            </a:r>
            <a:endParaRPr kumimoji="1" lang="en-US" altLang="ja-JP" sz="2000" dirty="0" smtClean="0">
              <a:latin typeface="ＭＳ ゴシック" panose="020B0609070205080204" pitchFamily="49" charset="-128"/>
              <a:ea typeface="ＭＳ ゴシック" panose="020B0609070205080204" pitchFamily="49" charset="-128"/>
            </a:endParaRPr>
          </a:p>
          <a:p>
            <a:pPr marL="342900" indent="-342900">
              <a:spcAft>
                <a:spcPts val="1200"/>
              </a:spcAft>
              <a:buFont typeface="Wingdings" panose="05000000000000000000" pitchFamily="2" charset="2"/>
              <a:buChar char="Ø"/>
            </a:pPr>
            <a:r>
              <a:rPr lang="en-US" altLang="ja-JP" sz="2000" dirty="0">
                <a:latin typeface="ＭＳ ゴシック" panose="020B0609070205080204" pitchFamily="49" charset="-128"/>
                <a:ea typeface="ＭＳ ゴシック" panose="020B0609070205080204" pitchFamily="49" charset="-128"/>
              </a:rPr>
              <a:t>72</a:t>
            </a:r>
            <a:r>
              <a:rPr lang="ja-JP" altLang="en-US" sz="2000" dirty="0" smtClean="0">
                <a:latin typeface="ＭＳ ゴシック" panose="020B0609070205080204" pitchFamily="49" charset="-128"/>
                <a:ea typeface="ＭＳ ゴシック" panose="020B0609070205080204" pitchFamily="49" charset="-128"/>
              </a:rPr>
              <a:t>時間にわたる</a:t>
            </a:r>
            <a:r>
              <a:rPr lang="en-US" altLang="ja-JP" sz="2000" dirty="0" smtClean="0">
                <a:latin typeface="ＭＳ ゴシック" panose="020B0609070205080204" pitchFamily="49" charset="-128"/>
                <a:ea typeface="ＭＳ ゴシック" panose="020B0609070205080204" pitchFamily="49" charset="-128"/>
              </a:rPr>
              <a:t>RCIC</a:t>
            </a:r>
            <a:r>
              <a:rPr lang="ja-JP" altLang="en-US" sz="2000" dirty="0" smtClean="0">
                <a:latin typeface="ＭＳ ゴシック" panose="020B0609070205080204" pitchFamily="49" charset="-128"/>
                <a:ea typeface="ＭＳ ゴシック" panose="020B0609070205080204" pitchFamily="49" charset="-128"/>
              </a:rPr>
              <a:t>稼働フェーズの模擬は</a:t>
            </a:r>
            <a:r>
              <a:rPr lang="en-US" altLang="ja-JP" sz="2000" dirty="0" smtClean="0">
                <a:latin typeface="ＭＳ ゴシック" panose="020B0609070205080204" pitchFamily="49" charset="-128"/>
                <a:ea typeface="ＭＳ ゴシック" panose="020B0609070205080204" pitchFamily="49" charset="-128"/>
              </a:rPr>
              <a:t>S/C</a:t>
            </a:r>
            <a:r>
              <a:rPr lang="ja-JP" altLang="en-US" sz="2000" dirty="0" smtClean="0">
                <a:latin typeface="ＭＳ ゴシック" panose="020B0609070205080204" pitchFamily="49" charset="-128"/>
                <a:ea typeface="ＭＳ ゴシック" panose="020B0609070205080204" pitchFamily="49" charset="-128"/>
              </a:rPr>
              <a:t>水のバルクな温度条件を模擬することで、</a:t>
            </a:r>
            <a:r>
              <a:rPr lang="en-US" altLang="ja-JP" sz="2000" dirty="0" smtClean="0">
                <a:latin typeface="ＭＳ ゴシック" panose="020B0609070205080204" pitchFamily="49" charset="-128"/>
                <a:ea typeface="ＭＳ ゴシック" panose="020B0609070205080204" pitchFamily="49" charset="-128"/>
              </a:rPr>
              <a:t>SRV</a:t>
            </a:r>
            <a:r>
              <a:rPr lang="ja-JP" altLang="en-US" sz="2000" dirty="0" smtClean="0">
                <a:latin typeface="ＭＳ ゴシック" panose="020B0609070205080204" pitchFamily="49" charset="-128"/>
                <a:ea typeface="ＭＳ ゴシック" panose="020B0609070205080204" pitchFamily="49" charset="-128"/>
              </a:rPr>
              <a:t>手動開以降のフェーズの模擬は可能と判断した</a:t>
            </a:r>
            <a:endParaRPr lang="en-US" altLang="ja-JP" sz="2000" dirty="0" smtClean="0">
              <a:latin typeface="ＭＳ ゴシック" panose="020B0609070205080204" pitchFamily="49" charset="-128"/>
              <a:ea typeface="ＭＳ ゴシック" panose="020B0609070205080204" pitchFamily="49" charset="-128"/>
            </a:endParaRPr>
          </a:p>
          <a:p>
            <a:pPr marL="342900" indent="-342900">
              <a:spcAft>
                <a:spcPts val="1200"/>
              </a:spcAft>
              <a:buFont typeface="Wingdings" panose="05000000000000000000" pitchFamily="2" charset="2"/>
              <a:buChar char="Ø"/>
            </a:pPr>
            <a:r>
              <a:rPr kumimoji="1" lang="ja-JP" altLang="en-US" sz="2000" dirty="0" smtClean="0">
                <a:latin typeface="ＭＳ ゴシック" panose="020B0609070205080204" pitchFamily="49" charset="-128"/>
                <a:ea typeface="ＭＳ ゴシック" panose="020B0609070205080204" pitchFamily="49" charset="-128"/>
              </a:rPr>
              <a:t>第一</a:t>
            </a:r>
            <a:r>
              <a:rPr kumimoji="1" lang="en-US" altLang="ja-JP" sz="2000" dirty="0" smtClean="0">
                <a:latin typeface="ＭＳ ゴシック" panose="020B0609070205080204" pitchFamily="49" charset="-128"/>
                <a:ea typeface="ＭＳ ゴシック" panose="020B0609070205080204" pitchFamily="49" charset="-128"/>
              </a:rPr>
              <a:t>RPV</a:t>
            </a:r>
            <a:r>
              <a:rPr kumimoji="1" lang="ja-JP" altLang="en-US" sz="2000" dirty="0" smtClean="0">
                <a:latin typeface="ＭＳ ゴシック" panose="020B0609070205080204" pitchFamily="49" charset="-128"/>
                <a:ea typeface="ＭＳ ゴシック" panose="020B0609070205080204" pitchFamily="49" charset="-128"/>
              </a:rPr>
              <a:t>圧力ピークは冷却材の</a:t>
            </a:r>
            <a:r>
              <a:rPr kumimoji="1" lang="en-US" altLang="ja-JP" sz="2000" dirty="0" smtClean="0">
                <a:latin typeface="ＭＳ ゴシック" panose="020B0609070205080204" pitchFamily="49" charset="-128"/>
                <a:ea typeface="ＭＳ ゴシック" panose="020B0609070205080204" pitchFamily="49" charset="-128"/>
              </a:rPr>
              <a:t>BAF</a:t>
            </a:r>
            <a:r>
              <a:rPr lang="ja-JP" altLang="en-US" sz="2000" dirty="0" smtClean="0">
                <a:latin typeface="ＭＳ ゴシック" panose="020B0609070205080204" pitchFamily="49" charset="-128"/>
                <a:ea typeface="ＭＳ ゴシック" panose="020B0609070205080204" pitchFamily="49" charset="-128"/>
              </a:rPr>
              <a:t>到達とこれによる</a:t>
            </a:r>
            <a:r>
              <a:rPr lang="en-US" altLang="ja-JP" sz="2000" dirty="0" smtClean="0">
                <a:latin typeface="ＭＳ ゴシック" panose="020B0609070205080204" pitchFamily="49" charset="-128"/>
                <a:ea typeface="ＭＳ ゴシック" panose="020B0609070205080204" pitchFamily="49" charset="-128"/>
              </a:rPr>
              <a:t>RPV</a:t>
            </a:r>
            <a:r>
              <a:rPr lang="ja-JP" altLang="en-US" sz="2000" dirty="0" smtClean="0">
                <a:latin typeface="ＭＳ ゴシック" panose="020B0609070205080204" pitchFamily="49" charset="-128"/>
                <a:ea typeface="ＭＳ ゴシック" panose="020B0609070205080204" pitchFamily="49" charset="-128"/>
              </a:rPr>
              <a:t>昇圧が注水を停止させたと考えると再現できる</a:t>
            </a:r>
            <a:endParaRPr lang="en-US" altLang="ja-JP" sz="2000" dirty="0" smtClean="0">
              <a:latin typeface="ＭＳ ゴシック" panose="020B0609070205080204" pitchFamily="49" charset="-128"/>
              <a:ea typeface="ＭＳ ゴシック" panose="020B0609070205080204" pitchFamily="49" charset="-128"/>
            </a:endParaRPr>
          </a:p>
          <a:p>
            <a:pPr marL="342900" indent="-342900">
              <a:spcAft>
                <a:spcPts val="1200"/>
              </a:spcAft>
              <a:buFont typeface="Wingdings" panose="05000000000000000000" pitchFamily="2" charset="2"/>
              <a:buChar char="Ø"/>
            </a:pPr>
            <a:r>
              <a:rPr kumimoji="1" lang="ja-JP" altLang="en-US" sz="2000" dirty="0" smtClean="0">
                <a:latin typeface="ＭＳ ゴシック" panose="020B0609070205080204" pitchFamily="49" charset="-128"/>
                <a:ea typeface="ＭＳ ゴシック" panose="020B0609070205080204" pitchFamily="49" charset="-128"/>
              </a:rPr>
              <a:t>第二</a:t>
            </a:r>
            <a:r>
              <a:rPr kumimoji="1" lang="en-US" altLang="ja-JP" sz="2000" dirty="0" smtClean="0">
                <a:latin typeface="ＭＳ ゴシック" panose="020B0609070205080204" pitchFamily="49" charset="-128"/>
                <a:ea typeface="ＭＳ ゴシック" panose="020B0609070205080204" pitchFamily="49" charset="-128"/>
              </a:rPr>
              <a:t>RPV</a:t>
            </a:r>
            <a:r>
              <a:rPr kumimoji="1" lang="ja-JP" altLang="en-US" sz="2000" dirty="0" smtClean="0">
                <a:latin typeface="ＭＳ ゴシック" panose="020B0609070205080204" pitchFamily="49" charset="-128"/>
                <a:ea typeface="ＭＳ ゴシック" panose="020B0609070205080204" pitchFamily="49" charset="-128"/>
              </a:rPr>
              <a:t>圧力ピークは支持構造の破損によるデブリの下部プレナムへの緩慢な落下とこれに伴う水素生成によって説明し得る</a:t>
            </a:r>
            <a:endParaRPr kumimoji="1" lang="en-US" altLang="ja-JP" sz="2000" dirty="0" smtClean="0">
              <a:latin typeface="ＭＳ ゴシック" panose="020B0609070205080204" pitchFamily="49" charset="-128"/>
              <a:ea typeface="ＭＳ ゴシック" panose="020B0609070205080204" pitchFamily="49" charset="-128"/>
            </a:endParaRPr>
          </a:p>
          <a:p>
            <a:pPr marL="342900" indent="-342900">
              <a:spcAft>
                <a:spcPts val="1200"/>
              </a:spcAft>
              <a:buFont typeface="Wingdings" panose="05000000000000000000" pitchFamily="2" charset="2"/>
              <a:buChar char="Ø"/>
            </a:pPr>
            <a:r>
              <a:rPr kumimoji="1" lang="ja-JP" altLang="en-US" sz="2000" dirty="0" smtClean="0">
                <a:latin typeface="ＭＳ ゴシック" panose="020B0609070205080204" pitchFamily="49" charset="-128"/>
                <a:ea typeface="ＭＳ ゴシック" panose="020B0609070205080204" pitchFamily="49" charset="-128"/>
              </a:rPr>
              <a:t>今回の</a:t>
            </a:r>
            <a:r>
              <a:rPr kumimoji="1" lang="en-US" altLang="ja-JP" sz="2000" dirty="0" smtClean="0">
                <a:latin typeface="ＭＳ ゴシック" panose="020B0609070205080204" pitchFamily="49" charset="-128"/>
                <a:ea typeface="ＭＳ ゴシック" panose="020B0609070205080204" pitchFamily="49" charset="-128"/>
              </a:rPr>
              <a:t>MAAP</a:t>
            </a:r>
            <a:r>
              <a:rPr kumimoji="1" lang="ja-JP" altLang="en-US" sz="2000" dirty="0" smtClean="0">
                <a:latin typeface="ＭＳ ゴシック" panose="020B0609070205080204" pitchFamily="49" charset="-128"/>
                <a:ea typeface="ＭＳ ゴシック" panose="020B0609070205080204" pitchFamily="49" charset="-128"/>
              </a:rPr>
              <a:t>解析では第二ピークにおける水素発生量をやや過小に評価している可能性があり、この点を考慮すると、既存の</a:t>
            </a:r>
            <a:r>
              <a:rPr kumimoji="1" lang="en-US" altLang="ja-JP" sz="2000" dirty="0" smtClean="0">
                <a:latin typeface="ＭＳ ゴシック" panose="020B0609070205080204" pitchFamily="49" charset="-128"/>
                <a:ea typeface="ＭＳ ゴシック" panose="020B0609070205080204" pitchFamily="49" charset="-128"/>
              </a:rPr>
              <a:t>GOTHIC</a:t>
            </a:r>
            <a:r>
              <a:rPr kumimoji="1" lang="ja-JP" altLang="en-US" sz="2000" dirty="0" smtClean="0">
                <a:latin typeface="ＭＳ ゴシック" panose="020B0609070205080204" pitchFamily="49" charset="-128"/>
                <a:ea typeface="ＭＳ ゴシック" panose="020B0609070205080204" pitchFamily="49" charset="-128"/>
              </a:rPr>
              <a:t>解析（圧力履歴を再現）結果と整合する</a:t>
            </a:r>
            <a:endParaRPr kumimoji="1" lang="en-US" altLang="ja-JP" sz="2000" dirty="0" smtClean="0">
              <a:latin typeface="ＭＳ ゴシック" panose="020B0609070205080204" pitchFamily="49" charset="-128"/>
              <a:ea typeface="ＭＳ ゴシック" panose="020B0609070205080204" pitchFamily="49" charset="-128"/>
            </a:endParaRPr>
          </a:p>
          <a:p>
            <a:pPr marL="342900" indent="-342900">
              <a:spcAft>
                <a:spcPts val="1200"/>
              </a:spcAft>
              <a:buFont typeface="Wingdings" panose="05000000000000000000" pitchFamily="2" charset="2"/>
              <a:buChar char="Ø"/>
            </a:pPr>
            <a:r>
              <a:rPr lang="ja-JP" altLang="en-US" sz="2000" dirty="0" smtClean="0">
                <a:latin typeface="ＭＳ ゴシック" panose="020B0609070205080204" pitchFamily="49" charset="-128"/>
                <a:ea typeface="ＭＳ ゴシック" panose="020B0609070205080204" pitchFamily="49" charset="-128"/>
              </a:rPr>
              <a:t>第二ピークにおいては</a:t>
            </a:r>
            <a:r>
              <a:rPr lang="en-US" altLang="ja-JP" sz="2000" dirty="0" smtClean="0">
                <a:latin typeface="ＭＳ ゴシック" panose="020B0609070205080204" pitchFamily="49" charset="-128"/>
                <a:ea typeface="ＭＳ ゴシック" panose="020B0609070205080204" pitchFamily="49" charset="-128"/>
              </a:rPr>
              <a:t>RPV</a:t>
            </a:r>
            <a:r>
              <a:rPr lang="ja-JP" altLang="en-US" sz="2000" dirty="0" smtClean="0">
                <a:latin typeface="ＭＳ ゴシック" panose="020B0609070205080204" pitchFamily="49" charset="-128"/>
                <a:ea typeface="ＭＳ ゴシック" panose="020B0609070205080204" pitchFamily="49" charset="-128"/>
              </a:rPr>
              <a:t>内で相当量の水素が発生していたと考えられ、金属の顕著な酸化を生じていた可能性が高い（酸化雰囲気条件であった）</a:t>
            </a:r>
            <a:endParaRPr lang="en-US" altLang="ja-JP" sz="2000" dirty="0" smtClean="0">
              <a:latin typeface="ＭＳ ゴシック" panose="020B0609070205080204" pitchFamily="49" charset="-128"/>
              <a:ea typeface="ＭＳ ゴシック" panose="020B0609070205080204" pitchFamily="49" charset="-128"/>
            </a:endParaRPr>
          </a:p>
          <a:p>
            <a:pPr marL="342900" indent="-342900">
              <a:spcAft>
                <a:spcPts val="1200"/>
              </a:spcAft>
              <a:buFont typeface="Wingdings" panose="05000000000000000000" pitchFamily="2" charset="2"/>
              <a:buChar char="Ø"/>
            </a:pPr>
            <a:r>
              <a:rPr lang="ja-JP" altLang="en-US" sz="2000" dirty="0" smtClean="0">
                <a:latin typeface="ＭＳ ゴシック" panose="020B0609070205080204" pitchFamily="49" charset="-128"/>
                <a:ea typeface="ＭＳ ゴシック" panose="020B0609070205080204" pitchFamily="49" charset="-128"/>
              </a:rPr>
              <a:t>下部プレナム移行デブリは下部プレナムで短期に冷却され、第三圧力ピークは</a:t>
            </a:r>
            <a:r>
              <a:rPr lang="en-US" altLang="ja-JP" sz="2000" dirty="0" smtClean="0">
                <a:latin typeface="ＭＳ ゴシック" panose="020B0609070205080204" pitchFamily="49" charset="-128"/>
                <a:ea typeface="ＭＳ ゴシック" panose="020B0609070205080204" pitchFamily="49" charset="-128"/>
              </a:rPr>
              <a:t>RPV</a:t>
            </a:r>
            <a:r>
              <a:rPr lang="ja-JP" altLang="en-US" sz="2000" dirty="0" smtClean="0">
                <a:latin typeface="ＭＳ ゴシック" panose="020B0609070205080204" pitchFamily="49" charset="-128"/>
                <a:ea typeface="ＭＳ ゴシック" panose="020B0609070205080204" pitchFamily="49" charset="-128"/>
              </a:rPr>
              <a:t>バウンダリーから</a:t>
            </a:r>
            <a:r>
              <a:rPr lang="en-US" altLang="ja-JP" sz="2000" dirty="0" smtClean="0">
                <a:latin typeface="ＭＳ ゴシック" panose="020B0609070205080204" pitchFamily="49" charset="-128"/>
                <a:ea typeface="ＭＳ ゴシック" panose="020B0609070205080204" pitchFamily="49" charset="-128"/>
              </a:rPr>
              <a:t>D/W</a:t>
            </a:r>
            <a:r>
              <a:rPr lang="ja-JP" altLang="en-US" sz="2000" dirty="0" err="1" smtClean="0">
                <a:latin typeface="ＭＳ ゴシック" panose="020B0609070205080204" pitchFamily="49" charset="-128"/>
                <a:ea typeface="ＭＳ ゴシック" panose="020B0609070205080204" pitchFamily="49" charset="-128"/>
              </a:rPr>
              <a:t>への</a:t>
            </a:r>
            <a:r>
              <a:rPr lang="ja-JP" altLang="en-US" sz="2000" dirty="0" smtClean="0">
                <a:latin typeface="ＭＳ ゴシック" panose="020B0609070205080204" pitchFamily="49" charset="-128"/>
                <a:ea typeface="ＭＳ ゴシック" panose="020B0609070205080204" pitchFamily="49" charset="-128"/>
              </a:rPr>
              <a:t>漏洩が少ない条件での崩壊熱相当の発生蒸気が</a:t>
            </a:r>
            <a:r>
              <a:rPr lang="en-US" altLang="ja-JP" sz="2000" dirty="0" smtClean="0">
                <a:latin typeface="ＭＳ ゴシック" panose="020B0609070205080204" pitchFamily="49" charset="-128"/>
                <a:ea typeface="ＭＳ ゴシック" panose="020B0609070205080204" pitchFamily="49" charset="-128"/>
              </a:rPr>
              <a:t>RPV</a:t>
            </a:r>
            <a:r>
              <a:rPr lang="ja-JP" altLang="en-US" sz="2000" dirty="0" smtClean="0">
                <a:latin typeface="ＭＳ ゴシック" panose="020B0609070205080204" pitchFamily="49" charset="-128"/>
                <a:ea typeface="ＭＳ ゴシック" panose="020B0609070205080204" pitchFamily="49" charset="-128"/>
              </a:rPr>
              <a:t>内にとどまることで説明できる</a:t>
            </a:r>
            <a:endParaRPr lang="en-US" altLang="ja-JP" sz="2000" dirty="0" smtClean="0">
              <a:latin typeface="ＭＳ ゴシック" panose="020B0609070205080204" pitchFamily="49" charset="-128"/>
              <a:ea typeface="ＭＳ ゴシック" panose="020B0609070205080204" pitchFamily="49" charset="-128"/>
            </a:endParaRPr>
          </a:p>
          <a:p>
            <a:pPr marL="342900" indent="-342900">
              <a:spcAft>
                <a:spcPts val="1200"/>
              </a:spcAft>
              <a:buFont typeface="Wingdings" panose="05000000000000000000" pitchFamily="2" charset="2"/>
              <a:buChar char="Ø"/>
            </a:pPr>
            <a:r>
              <a:rPr kumimoji="1" lang="ja-JP" altLang="en-US" sz="2000" dirty="0" smtClean="0">
                <a:latin typeface="ＭＳ ゴシック" panose="020B0609070205080204" pitchFamily="49" charset="-128"/>
                <a:ea typeface="ＭＳ ゴシック" panose="020B0609070205080204" pitchFamily="49" charset="-128"/>
              </a:rPr>
              <a:t>下部プレナムに移行して冷却される</a:t>
            </a:r>
            <a:r>
              <a:rPr lang="ja-JP" altLang="en-US" sz="2000" dirty="0" smtClean="0">
                <a:latin typeface="ＭＳ ゴシック" panose="020B0609070205080204" pitchFamily="49" charset="-128"/>
                <a:ea typeface="ＭＳ ゴシック" panose="020B0609070205080204" pitchFamily="49" charset="-128"/>
              </a:rPr>
              <a:t>までのデブリ各部の温度履歴を得た</a:t>
            </a:r>
            <a:endParaRPr kumimoji="1"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19539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62930" y="419831"/>
            <a:ext cx="5932999" cy="307777"/>
          </a:xfrm>
          <a:prstGeom prst="rect">
            <a:avLst/>
          </a:prstGeom>
          <a:noFill/>
        </p:spPr>
        <p:txBody>
          <a:bodyPr wrap="square" rtlCol="0">
            <a:spAutoFit/>
          </a:bodyPr>
          <a:lstStyle/>
          <a:p>
            <a:r>
              <a:rPr kumimoji="1" lang="en-US" altLang="ja-JP" sz="1400" dirty="0" smtClean="0"/>
              <a:t>Peach bottom</a:t>
            </a:r>
            <a:r>
              <a:rPr kumimoji="1" lang="ja-JP" altLang="en-US" sz="1400" dirty="0" smtClean="0"/>
              <a:t>の</a:t>
            </a:r>
            <a:r>
              <a:rPr kumimoji="1" lang="en-US" altLang="ja-JP" sz="1400" dirty="0" smtClean="0"/>
              <a:t>parameter file: peach5.par</a:t>
            </a:r>
            <a:r>
              <a:rPr kumimoji="1" lang="ja-JP" altLang="en-US" sz="1400" dirty="0" smtClean="0"/>
              <a:t>（提供頂いたもの）</a:t>
            </a:r>
            <a:endParaRPr kumimoji="1" lang="ja-JP" altLang="en-US" sz="1400" dirty="0"/>
          </a:p>
        </p:txBody>
      </p:sp>
      <p:sp>
        <p:nvSpPr>
          <p:cNvPr id="3" name="テキスト ボックス 2"/>
          <p:cNvSpPr txBox="1"/>
          <p:nvPr/>
        </p:nvSpPr>
        <p:spPr>
          <a:xfrm>
            <a:off x="807057" y="845279"/>
            <a:ext cx="3077156" cy="738664"/>
          </a:xfrm>
          <a:prstGeom prst="rect">
            <a:avLst/>
          </a:prstGeom>
          <a:noFill/>
        </p:spPr>
        <p:txBody>
          <a:bodyPr wrap="square" rtlCol="0">
            <a:spAutoFit/>
          </a:bodyPr>
          <a:lstStyle/>
          <a:p>
            <a:r>
              <a:rPr kumimoji="1" lang="en-US" altLang="ja-JP" sz="1400" dirty="0" smtClean="0"/>
              <a:t>Fatal error</a:t>
            </a:r>
            <a:r>
              <a:rPr kumimoji="1" lang="ja-JP" altLang="en-US" sz="1400" dirty="0" smtClean="0"/>
              <a:t>を回避するためジャンクション（不使用）の高さ</a:t>
            </a:r>
            <a:r>
              <a:rPr lang="ja-JP" altLang="en-US" sz="1400" dirty="0" smtClean="0"/>
              <a:t>を変更</a:t>
            </a:r>
            <a:endParaRPr lang="en-US" altLang="ja-JP" sz="1400" dirty="0" smtClean="0"/>
          </a:p>
          <a:p>
            <a:r>
              <a:rPr lang="ja-JP" altLang="en-US" sz="1400" dirty="0" smtClean="0"/>
              <a:t>他、ダンプ変数追加など最小限修正</a:t>
            </a:r>
            <a:endParaRPr lang="en-US" altLang="ja-JP" sz="1400" dirty="0" smtClean="0"/>
          </a:p>
        </p:txBody>
      </p:sp>
      <p:sp>
        <p:nvSpPr>
          <p:cNvPr id="4" name="テキスト ボックス 3"/>
          <p:cNvSpPr txBox="1"/>
          <p:nvPr/>
        </p:nvSpPr>
        <p:spPr>
          <a:xfrm>
            <a:off x="807057" y="1682409"/>
            <a:ext cx="4667416" cy="307777"/>
          </a:xfrm>
          <a:prstGeom prst="rect">
            <a:avLst/>
          </a:prstGeom>
          <a:noFill/>
        </p:spPr>
        <p:txBody>
          <a:bodyPr wrap="square" rtlCol="0">
            <a:spAutoFit/>
          </a:bodyPr>
          <a:lstStyle/>
          <a:p>
            <a:r>
              <a:rPr kumimoji="1" lang="en-US" altLang="ja-JP" sz="1400" dirty="0" smtClean="0"/>
              <a:t>U2</a:t>
            </a:r>
            <a:r>
              <a:rPr kumimoji="1" lang="ja-JP" altLang="en-US" sz="1400" dirty="0" smtClean="0"/>
              <a:t>解析用の基本</a:t>
            </a:r>
            <a:r>
              <a:rPr kumimoji="1" lang="en-US" altLang="ja-JP" sz="1400" dirty="0" smtClean="0"/>
              <a:t>peach bottom</a:t>
            </a:r>
            <a:r>
              <a:rPr kumimoji="1" lang="ja-JP" altLang="en-US" sz="1400" dirty="0" smtClean="0"/>
              <a:t>データ</a:t>
            </a:r>
            <a:r>
              <a:rPr kumimoji="1" lang="en-US" altLang="ja-JP" sz="1400" dirty="0" smtClean="0"/>
              <a:t>: </a:t>
            </a:r>
            <a:r>
              <a:rPr kumimoji="1" lang="en-US" altLang="ja-JP" sz="1400" b="1" dirty="0" smtClean="0">
                <a:solidFill>
                  <a:srgbClr val="0000CC"/>
                </a:solidFill>
              </a:rPr>
              <a:t>peach5mod.par</a:t>
            </a:r>
            <a:endParaRPr kumimoji="1" lang="ja-JP" altLang="en-US" sz="1400" b="1" dirty="0">
              <a:solidFill>
                <a:srgbClr val="0000CC"/>
              </a:solidFill>
            </a:endParaRPr>
          </a:p>
        </p:txBody>
      </p:sp>
      <p:sp>
        <p:nvSpPr>
          <p:cNvPr id="5" name="テキスト ボックス 4"/>
          <p:cNvSpPr txBox="1"/>
          <p:nvPr/>
        </p:nvSpPr>
        <p:spPr>
          <a:xfrm>
            <a:off x="5996607" y="1098642"/>
            <a:ext cx="4667416" cy="3754874"/>
          </a:xfrm>
          <a:prstGeom prst="rect">
            <a:avLst/>
          </a:prstGeom>
          <a:noFill/>
        </p:spPr>
        <p:txBody>
          <a:bodyPr wrap="square" rtlCol="0">
            <a:spAutoFit/>
          </a:bodyPr>
          <a:lstStyle/>
          <a:p>
            <a:r>
              <a:rPr kumimoji="1" lang="en-US" altLang="ja-JP" sz="1400" dirty="0" smtClean="0"/>
              <a:t>U2</a:t>
            </a:r>
            <a:r>
              <a:rPr kumimoji="1" lang="ja-JP" altLang="en-US" sz="1400" dirty="0" smtClean="0"/>
              <a:t>解析用の修正</a:t>
            </a:r>
            <a:endParaRPr kumimoji="1" lang="en-US" altLang="ja-JP" sz="1400" dirty="0" smtClean="0"/>
          </a:p>
          <a:p>
            <a:endParaRPr kumimoji="1" lang="en-US" altLang="ja-JP" sz="1400" dirty="0" smtClean="0"/>
          </a:p>
          <a:p>
            <a:r>
              <a:rPr lang="ja-JP" altLang="en-US" sz="1400" dirty="0" smtClean="0"/>
              <a:t>炉心形状</a:t>
            </a:r>
            <a:r>
              <a:rPr kumimoji="1" lang="en-US" altLang="ja-JP" sz="1400" dirty="0" smtClean="0"/>
              <a:t>: </a:t>
            </a:r>
            <a:r>
              <a:rPr kumimoji="1" lang="en-US" altLang="ja-JP" sz="1400" b="1" dirty="0" smtClean="0">
                <a:solidFill>
                  <a:srgbClr val="FF0000"/>
                </a:solidFill>
              </a:rPr>
              <a:t>Core_geometryR3.inc</a:t>
            </a:r>
          </a:p>
          <a:p>
            <a:r>
              <a:rPr lang="en-US" altLang="ja-JP" sz="1400" dirty="0" smtClean="0"/>
              <a:t>RPV</a:t>
            </a:r>
            <a:r>
              <a:rPr lang="ja-JP" altLang="en-US" sz="1400" dirty="0" smtClean="0"/>
              <a:t>内形状</a:t>
            </a:r>
            <a:r>
              <a:rPr lang="en-US" altLang="ja-JP" sz="1400" dirty="0"/>
              <a:t>: </a:t>
            </a:r>
            <a:r>
              <a:rPr lang="en-US" altLang="ja-JP" sz="1400" b="1" dirty="0" smtClean="0">
                <a:solidFill>
                  <a:srgbClr val="0000CC"/>
                </a:solidFill>
              </a:rPr>
              <a:t>RPV_internal.inc</a:t>
            </a:r>
          </a:p>
          <a:p>
            <a:r>
              <a:rPr lang="en-US" altLang="ja-JP" sz="1400" dirty="0" smtClean="0"/>
              <a:t>PCV</a:t>
            </a:r>
            <a:r>
              <a:rPr lang="ja-JP" altLang="en-US" sz="1400" dirty="0" smtClean="0"/>
              <a:t>内形状</a:t>
            </a:r>
            <a:r>
              <a:rPr lang="en-US" altLang="ja-JP" sz="1400" dirty="0"/>
              <a:t>: </a:t>
            </a:r>
            <a:r>
              <a:rPr lang="en-US" altLang="ja-JP" sz="1400" b="1" dirty="0" smtClean="0">
                <a:solidFill>
                  <a:srgbClr val="0000CC"/>
                </a:solidFill>
              </a:rPr>
              <a:t>PCV_internal.inc</a:t>
            </a:r>
          </a:p>
          <a:p>
            <a:r>
              <a:rPr lang="en-US" altLang="ja-JP" sz="1400" dirty="0" smtClean="0"/>
              <a:t>1</a:t>
            </a:r>
            <a:r>
              <a:rPr lang="ja-JP" altLang="en-US" sz="1400" dirty="0" smtClean="0"/>
              <a:t>次系：</a:t>
            </a:r>
            <a:r>
              <a:rPr lang="en-US" altLang="ja-JP" sz="1400" b="1" dirty="0" smtClean="0">
                <a:solidFill>
                  <a:srgbClr val="0000CC"/>
                </a:solidFill>
              </a:rPr>
              <a:t>Primary_system.inc</a:t>
            </a:r>
          </a:p>
          <a:p>
            <a:r>
              <a:rPr lang="ja-JP" altLang="en-US" sz="1400" dirty="0" smtClean="0"/>
              <a:t>出力と崩壊熱：</a:t>
            </a:r>
            <a:r>
              <a:rPr lang="en-US" altLang="ja-JP" sz="1400" b="1" dirty="0" smtClean="0">
                <a:solidFill>
                  <a:srgbClr val="0000CC"/>
                </a:solidFill>
              </a:rPr>
              <a:t>Power.inc</a:t>
            </a:r>
          </a:p>
          <a:p>
            <a:r>
              <a:rPr lang="ja-JP" altLang="en-US" sz="1400" dirty="0" smtClean="0"/>
              <a:t>注水条件：</a:t>
            </a:r>
            <a:r>
              <a:rPr lang="en-US" altLang="ja-JP" sz="1400" b="1" dirty="0" smtClean="0">
                <a:solidFill>
                  <a:srgbClr val="0000CC"/>
                </a:solidFill>
              </a:rPr>
              <a:t>Water_injection.inc</a:t>
            </a:r>
          </a:p>
          <a:p>
            <a:r>
              <a:rPr lang="en-US" altLang="ja-JP" sz="1400" dirty="0" smtClean="0"/>
              <a:t>HPCI</a:t>
            </a:r>
            <a:r>
              <a:rPr lang="ja-JP" altLang="en-US" sz="1400" dirty="0" smtClean="0"/>
              <a:t>と</a:t>
            </a:r>
            <a:r>
              <a:rPr lang="en-US" altLang="ja-JP" sz="1400" dirty="0" smtClean="0"/>
              <a:t>RCIC</a:t>
            </a:r>
            <a:r>
              <a:rPr lang="ja-JP" altLang="en-US" sz="1400" dirty="0" smtClean="0"/>
              <a:t>：</a:t>
            </a:r>
            <a:r>
              <a:rPr lang="en-US" altLang="ja-JP" sz="1400" b="1" dirty="0" smtClean="0">
                <a:solidFill>
                  <a:srgbClr val="0000CC"/>
                </a:solidFill>
              </a:rPr>
              <a:t>HPCI_RCIC.inc</a:t>
            </a:r>
          </a:p>
          <a:p>
            <a:r>
              <a:rPr lang="ja-JP" altLang="en-US" sz="1400" dirty="0" smtClean="0"/>
              <a:t>コンパートメント：</a:t>
            </a:r>
            <a:r>
              <a:rPr lang="en-US" altLang="ja-JP" sz="1400" b="1" dirty="0" smtClean="0">
                <a:solidFill>
                  <a:srgbClr val="0000CC"/>
                </a:solidFill>
              </a:rPr>
              <a:t>Compartments.inc</a:t>
            </a:r>
          </a:p>
          <a:p>
            <a:r>
              <a:rPr lang="ja-JP" altLang="en-US" sz="1400" dirty="0" smtClean="0"/>
              <a:t>ヒートシンク：</a:t>
            </a:r>
            <a:r>
              <a:rPr lang="en-US" altLang="ja-JP" sz="1400" b="1" dirty="0" smtClean="0">
                <a:solidFill>
                  <a:srgbClr val="0000CC"/>
                </a:solidFill>
              </a:rPr>
              <a:t>Heat_sink.inc</a:t>
            </a:r>
          </a:p>
          <a:p>
            <a:r>
              <a:rPr lang="en-US" altLang="ja-JP" sz="1400" dirty="0" smtClean="0"/>
              <a:t>SRV</a:t>
            </a:r>
            <a:r>
              <a:rPr lang="ja-JP" altLang="en-US" sz="1400" dirty="0" smtClean="0"/>
              <a:t>：</a:t>
            </a:r>
            <a:r>
              <a:rPr lang="en-US" altLang="ja-JP" sz="1400" b="1" dirty="0" smtClean="0">
                <a:solidFill>
                  <a:srgbClr val="0000CC"/>
                </a:solidFill>
              </a:rPr>
              <a:t>SRVs.inc</a:t>
            </a:r>
          </a:p>
          <a:p>
            <a:r>
              <a:rPr lang="ja-JP" altLang="en-US" sz="1400" dirty="0" smtClean="0"/>
              <a:t>制御システム：</a:t>
            </a:r>
            <a:r>
              <a:rPr lang="en-US" altLang="ja-JP" sz="1400" b="1" dirty="0" smtClean="0">
                <a:solidFill>
                  <a:srgbClr val="FF0000"/>
                </a:solidFill>
              </a:rPr>
              <a:t>Control_systemR.inc</a:t>
            </a:r>
          </a:p>
          <a:p>
            <a:r>
              <a:rPr lang="en-US" altLang="ja-JP" sz="1400" dirty="0" smtClean="0"/>
              <a:t>S/C</a:t>
            </a:r>
            <a:r>
              <a:rPr lang="ja-JP" altLang="en-US" sz="1400" dirty="0" smtClean="0"/>
              <a:t>トーラス：</a:t>
            </a:r>
            <a:r>
              <a:rPr lang="en-US" altLang="ja-JP" sz="1400" b="1" dirty="0" smtClean="0">
                <a:solidFill>
                  <a:srgbClr val="FF0000"/>
                </a:solidFill>
              </a:rPr>
              <a:t>JAEA1F2-TORUSR4.INC</a:t>
            </a:r>
          </a:p>
          <a:p>
            <a:r>
              <a:rPr lang="ja-JP" altLang="en-US" sz="1400" dirty="0" smtClean="0"/>
              <a:t>プロット変数：</a:t>
            </a:r>
            <a:r>
              <a:rPr lang="en-US" altLang="ja-JP" sz="1400" b="1" dirty="0" smtClean="0">
                <a:solidFill>
                  <a:srgbClr val="0000CC"/>
                </a:solidFill>
              </a:rPr>
              <a:t>PLOTS.INC</a:t>
            </a:r>
          </a:p>
          <a:p>
            <a:endParaRPr lang="en-US" altLang="ja-JP" sz="1400" b="1" dirty="0" smtClean="0">
              <a:solidFill>
                <a:srgbClr val="0000CC"/>
              </a:solidFill>
            </a:endParaRPr>
          </a:p>
          <a:p>
            <a:endParaRPr kumimoji="1" lang="ja-JP" altLang="en-US" sz="1400" b="1" dirty="0">
              <a:solidFill>
                <a:srgbClr val="0000CC"/>
              </a:solidFill>
            </a:endParaRPr>
          </a:p>
        </p:txBody>
      </p:sp>
      <p:sp>
        <p:nvSpPr>
          <p:cNvPr id="6" name="テキスト ボックス 5"/>
          <p:cNvSpPr txBox="1"/>
          <p:nvPr/>
        </p:nvSpPr>
        <p:spPr>
          <a:xfrm>
            <a:off x="7347005" y="4535488"/>
            <a:ext cx="4667416" cy="523220"/>
          </a:xfrm>
          <a:prstGeom prst="rect">
            <a:avLst/>
          </a:prstGeom>
          <a:noFill/>
        </p:spPr>
        <p:txBody>
          <a:bodyPr wrap="square" rtlCol="0">
            <a:spAutoFit/>
          </a:bodyPr>
          <a:lstStyle/>
          <a:p>
            <a:r>
              <a:rPr lang="en-US" altLang="ja-JP" sz="1400" dirty="0" smtClean="0"/>
              <a:t>S/C</a:t>
            </a:r>
            <a:r>
              <a:rPr lang="ja-JP" altLang="en-US" sz="1400" dirty="0" smtClean="0"/>
              <a:t>トーラス詳細：</a:t>
            </a:r>
            <a:r>
              <a:rPr lang="en-US" altLang="ja-JP" sz="1400" b="1" dirty="0" smtClean="0">
                <a:solidFill>
                  <a:srgbClr val="0000CC"/>
                </a:solidFill>
              </a:rPr>
              <a:t>JAEA-U2TORUS-SIMPLE.INC</a:t>
            </a:r>
          </a:p>
          <a:p>
            <a:endParaRPr kumimoji="1" lang="ja-JP" altLang="en-US" sz="1400" b="1" dirty="0">
              <a:solidFill>
                <a:srgbClr val="0000CC"/>
              </a:solidFill>
            </a:endParaRPr>
          </a:p>
        </p:txBody>
      </p:sp>
      <p:cxnSp>
        <p:nvCxnSpPr>
          <p:cNvPr id="8" name="直線矢印コネクタ 7"/>
          <p:cNvCxnSpPr/>
          <p:nvPr/>
        </p:nvCxnSpPr>
        <p:spPr>
          <a:xfrm>
            <a:off x="4158532" y="1990186"/>
            <a:ext cx="13252" cy="15799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9398442" y="4147768"/>
            <a:ext cx="1105232" cy="307777"/>
          </a:xfrm>
          <a:prstGeom prst="rect">
            <a:avLst/>
          </a:prstGeom>
          <a:noFill/>
        </p:spPr>
        <p:txBody>
          <a:bodyPr wrap="square" rtlCol="0">
            <a:spAutoFit/>
          </a:bodyPr>
          <a:lstStyle/>
          <a:p>
            <a:r>
              <a:rPr kumimoji="1" lang="en-US" altLang="ja-JP" sz="1400" dirty="0" smtClean="0">
                <a:latin typeface="Arial" panose="020B0604020202020204" pitchFamily="34" charset="0"/>
                <a:cs typeface="Arial" panose="020B0604020202020204" pitchFamily="34" charset="0"/>
              </a:rPr>
              <a:t>include</a:t>
            </a:r>
            <a:endParaRPr kumimoji="1" lang="ja-JP" altLang="en-US" sz="1400" dirty="0">
              <a:latin typeface="Arial" panose="020B0604020202020204" pitchFamily="34" charset="0"/>
              <a:cs typeface="Arial" panose="020B0604020202020204" pitchFamily="34" charset="0"/>
            </a:endParaRPr>
          </a:p>
        </p:txBody>
      </p:sp>
      <p:sp>
        <p:nvSpPr>
          <p:cNvPr id="11" name="テキスト ボックス 10"/>
          <p:cNvSpPr txBox="1"/>
          <p:nvPr/>
        </p:nvSpPr>
        <p:spPr>
          <a:xfrm>
            <a:off x="807057" y="3683779"/>
            <a:ext cx="4336775" cy="307777"/>
          </a:xfrm>
          <a:prstGeom prst="rect">
            <a:avLst/>
          </a:prstGeom>
          <a:noFill/>
        </p:spPr>
        <p:txBody>
          <a:bodyPr wrap="square" rtlCol="0">
            <a:spAutoFit/>
          </a:bodyPr>
          <a:lstStyle/>
          <a:p>
            <a:r>
              <a:rPr kumimoji="1" lang="en-US" altLang="ja-JP" sz="1400" dirty="0" smtClean="0"/>
              <a:t>U2</a:t>
            </a:r>
            <a:r>
              <a:rPr kumimoji="1" lang="ja-JP" altLang="en-US" sz="1400" dirty="0" smtClean="0"/>
              <a:t>解析用の</a:t>
            </a:r>
            <a:r>
              <a:rPr kumimoji="1" lang="en-US" altLang="ja-JP" sz="1400" dirty="0" smtClean="0"/>
              <a:t>input</a:t>
            </a:r>
            <a:r>
              <a:rPr kumimoji="1" lang="ja-JP" altLang="en-US" sz="1400" dirty="0" smtClean="0"/>
              <a:t>データ</a:t>
            </a:r>
            <a:r>
              <a:rPr kumimoji="1" lang="en-US" altLang="ja-JP" sz="1400" dirty="0" smtClean="0"/>
              <a:t>: </a:t>
            </a:r>
            <a:r>
              <a:rPr kumimoji="1" lang="en-US" altLang="ja-JP" sz="1400" b="1" dirty="0" smtClean="0">
                <a:solidFill>
                  <a:srgbClr val="0000CC"/>
                </a:solidFill>
              </a:rPr>
              <a:t>JAEA1F2-BestEstim.inp</a:t>
            </a:r>
            <a:endParaRPr kumimoji="1" lang="ja-JP" altLang="en-US" sz="1400" b="1" dirty="0">
              <a:solidFill>
                <a:srgbClr val="0000CC"/>
              </a:solidFill>
            </a:endParaRPr>
          </a:p>
        </p:txBody>
      </p:sp>
      <p:cxnSp>
        <p:nvCxnSpPr>
          <p:cNvPr id="13" name="カギ線コネクタ 12"/>
          <p:cNvCxnSpPr/>
          <p:nvPr/>
        </p:nvCxnSpPr>
        <p:spPr>
          <a:xfrm rot="10800000">
            <a:off x="9398442" y="3991556"/>
            <a:ext cx="866692" cy="543934"/>
          </a:xfrm>
          <a:prstGeom prst="bentConnector3">
            <a:avLst>
              <a:gd name="adj1" fmla="val -137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4163833" y="762734"/>
            <a:ext cx="7951" cy="9251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279249" y="2431235"/>
            <a:ext cx="1105232" cy="307777"/>
          </a:xfrm>
          <a:prstGeom prst="rect">
            <a:avLst/>
          </a:prstGeom>
          <a:noFill/>
        </p:spPr>
        <p:txBody>
          <a:bodyPr wrap="square" rtlCol="0">
            <a:spAutoFit/>
          </a:bodyPr>
          <a:lstStyle/>
          <a:p>
            <a:r>
              <a:rPr kumimoji="1" lang="en-US" altLang="ja-JP" sz="1400" dirty="0" smtClean="0">
                <a:latin typeface="Arial" panose="020B0604020202020204" pitchFamily="34" charset="0"/>
                <a:cs typeface="Arial" panose="020B0604020202020204" pitchFamily="34" charset="0"/>
              </a:rPr>
              <a:t>include</a:t>
            </a:r>
            <a:endParaRPr kumimoji="1" lang="ja-JP" altLang="en-US" sz="1400" dirty="0">
              <a:latin typeface="Arial" panose="020B0604020202020204" pitchFamily="34" charset="0"/>
              <a:cs typeface="Arial" panose="020B0604020202020204" pitchFamily="34" charset="0"/>
            </a:endParaRPr>
          </a:p>
        </p:txBody>
      </p:sp>
      <p:sp>
        <p:nvSpPr>
          <p:cNvPr id="21" name="テキスト ボックス 20"/>
          <p:cNvSpPr txBox="1"/>
          <p:nvPr/>
        </p:nvSpPr>
        <p:spPr>
          <a:xfrm>
            <a:off x="4680667" y="2450809"/>
            <a:ext cx="1105232" cy="307777"/>
          </a:xfrm>
          <a:prstGeom prst="rect">
            <a:avLst/>
          </a:prstGeom>
          <a:noFill/>
        </p:spPr>
        <p:txBody>
          <a:bodyPr wrap="square" rtlCol="0">
            <a:spAutoFit/>
          </a:bodyPr>
          <a:lstStyle/>
          <a:p>
            <a:r>
              <a:rPr kumimoji="1" lang="en-US" altLang="ja-JP" sz="1400" dirty="0" smtClean="0">
                <a:latin typeface="Arial" panose="020B0604020202020204" pitchFamily="34" charset="0"/>
                <a:cs typeface="Arial" panose="020B0604020202020204" pitchFamily="34" charset="0"/>
              </a:rPr>
              <a:t>include</a:t>
            </a:r>
            <a:endParaRPr kumimoji="1" lang="ja-JP" altLang="en-US" sz="1400" dirty="0">
              <a:latin typeface="Arial" panose="020B0604020202020204" pitchFamily="34" charset="0"/>
              <a:cs typeface="Arial" panose="020B0604020202020204" pitchFamily="34" charset="0"/>
            </a:endParaRPr>
          </a:p>
        </p:txBody>
      </p:sp>
      <p:sp>
        <p:nvSpPr>
          <p:cNvPr id="22" name="左中かっこ 21"/>
          <p:cNvSpPr/>
          <p:nvPr/>
        </p:nvSpPr>
        <p:spPr>
          <a:xfrm>
            <a:off x="5746141" y="1518487"/>
            <a:ext cx="368412" cy="278317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3" name="カギ線コネクタ 22"/>
          <p:cNvCxnSpPr/>
          <p:nvPr/>
        </p:nvCxnSpPr>
        <p:spPr>
          <a:xfrm rot="10800000" flipV="1">
            <a:off x="4587905" y="2895368"/>
            <a:ext cx="886568" cy="734691"/>
          </a:xfrm>
          <a:prstGeom prst="bentConnector3">
            <a:avLst>
              <a:gd name="adj1" fmla="val 10022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8922687" y="564380"/>
            <a:ext cx="3091734" cy="954107"/>
          </a:xfrm>
          <a:prstGeom prst="rect">
            <a:avLst/>
          </a:prstGeom>
          <a:noFill/>
        </p:spPr>
        <p:txBody>
          <a:bodyPr wrap="square" rtlCol="0">
            <a:spAutoFit/>
          </a:bodyPr>
          <a:lstStyle/>
          <a:p>
            <a:r>
              <a:rPr kumimoji="1" lang="en-US" altLang="ja-JP" sz="1400" dirty="0" smtClean="0">
                <a:solidFill>
                  <a:srgbClr val="FF0000"/>
                </a:solidFill>
                <a:latin typeface="ＭＳ ゴシック" panose="020B0609070205080204" pitchFamily="49" charset="-128"/>
                <a:ea typeface="ＭＳ ゴシック" panose="020B0609070205080204" pitchFamily="49" charset="-128"/>
              </a:rPr>
              <a:t>R3</a:t>
            </a:r>
            <a:r>
              <a:rPr kumimoji="1" lang="ja-JP" altLang="en-US" sz="1400" dirty="0" smtClean="0">
                <a:solidFill>
                  <a:srgbClr val="FF0000"/>
                </a:solidFill>
                <a:latin typeface="ＭＳ ゴシック" panose="020B0609070205080204" pitchFamily="49" charset="-128"/>
                <a:ea typeface="ＭＳ ゴシック" panose="020B0609070205080204" pitchFamily="49" charset="-128"/>
              </a:rPr>
              <a:t>は崩壊デブリの最小残留</a:t>
            </a:r>
            <a:r>
              <a:rPr kumimoji="1" lang="en-US" altLang="ja-JP" sz="1400" dirty="0" smtClean="0">
                <a:solidFill>
                  <a:srgbClr val="FF0000"/>
                </a:solidFill>
                <a:latin typeface="ＭＳ ゴシック" panose="020B0609070205080204" pitchFamily="49" charset="-128"/>
                <a:ea typeface="ＭＳ ゴシック" panose="020B0609070205080204" pitchFamily="49" charset="-128"/>
              </a:rPr>
              <a:t>porosity</a:t>
            </a:r>
            <a:r>
              <a:rPr kumimoji="1" lang="ja-JP" altLang="en-US" sz="1400" dirty="0" smtClean="0">
                <a:solidFill>
                  <a:srgbClr val="FF0000"/>
                </a:solidFill>
                <a:latin typeface="ＭＳ ゴシック" panose="020B0609070205080204" pitchFamily="49" charset="-128"/>
                <a:ea typeface="ＭＳ ゴシック" panose="020B0609070205080204" pitchFamily="49" charset="-128"/>
              </a:rPr>
              <a:t>を標準の</a:t>
            </a:r>
            <a:r>
              <a:rPr kumimoji="1" lang="en-US" altLang="ja-JP" sz="1400" dirty="0" smtClean="0">
                <a:solidFill>
                  <a:srgbClr val="FF0000"/>
                </a:solidFill>
                <a:latin typeface="ＭＳ ゴシック" panose="020B0609070205080204" pitchFamily="49" charset="-128"/>
                <a:ea typeface="ＭＳ ゴシック" panose="020B0609070205080204" pitchFamily="49" charset="-128"/>
              </a:rPr>
              <a:t>10%</a:t>
            </a:r>
            <a:r>
              <a:rPr kumimoji="1" lang="ja-JP" altLang="en-US" sz="1400" dirty="0" smtClean="0">
                <a:solidFill>
                  <a:srgbClr val="FF0000"/>
                </a:solidFill>
                <a:latin typeface="ＭＳ ゴシック" panose="020B0609070205080204" pitchFamily="49" charset="-128"/>
                <a:ea typeface="ＭＳ ゴシック" panose="020B0609070205080204" pitchFamily="49" charset="-128"/>
              </a:rPr>
              <a:t>に戻し（</a:t>
            </a:r>
            <a:r>
              <a:rPr kumimoji="1" lang="en-US" altLang="ja-JP" sz="1400" dirty="0" smtClean="0">
                <a:solidFill>
                  <a:srgbClr val="FF0000"/>
                </a:solidFill>
                <a:latin typeface="ＭＳ ゴシック" panose="020B0609070205080204" pitchFamily="49" charset="-128"/>
                <a:ea typeface="ＭＳ ゴシック" panose="020B0609070205080204" pitchFamily="49" charset="-128"/>
              </a:rPr>
              <a:t>FGBYPA=0</a:t>
            </a:r>
            <a:r>
              <a:rPr kumimoji="1" lang="ja-JP" altLang="en-US" sz="1400" dirty="0" smtClean="0">
                <a:solidFill>
                  <a:srgbClr val="FF0000"/>
                </a:solidFill>
                <a:latin typeface="ＭＳ ゴシック" panose="020B0609070205080204" pitchFamily="49" charset="-128"/>
                <a:ea typeface="ＭＳ ゴシック" panose="020B0609070205080204" pitchFamily="49" charset="-128"/>
              </a:rPr>
              <a:t>）被覆管酸化表面積係数</a:t>
            </a:r>
            <a:r>
              <a:rPr kumimoji="1" lang="en-US" altLang="ja-JP" sz="1400" dirty="0" smtClean="0">
                <a:solidFill>
                  <a:srgbClr val="FF0000"/>
                </a:solidFill>
                <a:latin typeface="ＭＳ ゴシック" panose="020B0609070205080204" pitchFamily="49" charset="-128"/>
                <a:ea typeface="ＭＳ ゴシック" panose="020B0609070205080204" pitchFamily="49" charset="-128"/>
              </a:rPr>
              <a:t>FAOX=2.0</a:t>
            </a:r>
            <a:r>
              <a:rPr kumimoji="1" lang="ja-JP" altLang="en-US" sz="1400" dirty="0" smtClean="0">
                <a:solidFill>
                  <a:srgbClr val="FF0000"/>
                </a:solidFill>
                <a:latin typeface="ＭＳ ゴシック" panose="020B0609070205080204" pitchFamily="49" charset="-128"/>
                <a:ea typeface="ＭＳ ゴシック" panose="020B0609070205080204" pitchFamily="49" charset="-128"/>
              </a:rPr>
              <a:t>としたもの</a:t>
            </a:r>
            <a:endParaRPr kumimoji="1" lang="ja-JP" altLang="en-US" sz="1400" dirty="0">
              <a:solidFill>
                <a:srgbClr val="FF0000"/>
              </a:solidFill>
              <a:latin typeface="ＭＳ ゴシック" panose="020B0609070205080204" pitchFamily="49" charset="-128"/>
              <a:ea typeface="ＭＳ ゴシック" panose="020B0609070205080204" pitchFamily="49" charset="-128"/>
            </a:endParaRPr>
          </a:p>
        </p:txBody>
      </p:sp>
      <p:cxnSp>
        <p:nvCxnSpPr>
          <p:cNvPr id="36" name="直線矢印コネクタ 35"/>
          <p:cNvCxnSpPr/>
          <p:nvPr/>
        </p:nvCxnSpPr>
        <p:spPr>
          <a:xfrm flipH="1">
            <a:off x="8400554" y="727608"/>
            <a:ext cx="522133" cy="8563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9257968" y="1673853"/>
            <a:ext cx="2949936" cy="523220"/>
          </a:xfrm>
          <a:prstGeom prst="rect">
            <a:avLst/>
          </a:prstGeom>
          <a:noFill/>
        </p:spPr>
        <p:txBody>
          <a:bodyPr wrap="square" rtlCol="0">
            <a:spAutoFit/>
          </a:bodyPr>
          <a:lstStyle/>
          <a:p>
            <a:r>
              <a:rPr kumimoji="1" lang="en-US" altLang="ja-JP" sz="1400" dirty="0" smtClean="0">
                <a:solidFill>
                  <a:srgbClr val="FF0000"/>
                </a:solidFill>
                <a:latin typeface="ＭＳ ゴシック" panose="020B0609070205080204" pitchFamily="49" charset="-128"/>
                <a:ea typeface="ＭＳ ゴシック" panose="020B0609070205080204" pitchFamily="49" charset="-128"/>
              </a:rPr>
              <a:t>R</a:t>
            </a:r>
            <a:r>
              <a:rPr kumimoji="1" lang="ja-JP" altLang="en-US" sz="1400" dirty="0" smtClean="0">
                <a:solidFill>
                  <a:srgbClr val="FF0000"/>
                </a:solidFill>
                <a:latin typeface="ＭＳ ゴシック" panose="020B0609070205080204" pitchFamily="49" charset="-128"/>
                <a:ea typeface="ＭＳ ゴシック" panose="020B0609070205080204" pitchFamily="49" charset="-128"/>
              </a:rPr>
              <a:t>は</a:t>
            </a:r>
            <a:r>
              <a:rPr kumimoji="1" lang="en-US" altLang="ja-JP" sz="1400" dirty="0" smtClean="0">
                <a:solidFill>
                  <a:srgbClr val="FF0000"/>
                </a:solidFill>
                <a:latin typeface="ＭＳ ゴシック" panose="020B0609070205080204" pitchFamily="49" charset="-128"/>
                <a:ea typeface="ＭＳ ゴシック" panose="020B0609070205080204" pitchFamily="49" charset="-128"/>
              </a:rPr>
              <a:t>D/W</a:t>
            </a:r>
            <a:r>
              <a:rPr kumimoji="1" lang="ja-JP" altLang="en-US" sz="1400" dirty="0" smtClean="0">
                <a:solidFill>
                  <a:srgbClr val="FF0000"/>
                </a:solidFill>
                <a:latin typeface="ＭＳ ゴシック" panose="020B0609070205080204" pitchFamily="49" charset="-128"/>
                <a:ea typeface="ＭＳ ゴシック" panose="020B0609070205080204" pitchFamily="49" charset="-128"/>
              </a:rPr>
              <a:t>圧力破損判定時の環境への放出断面積をゼロにしたもの</a:t>
            </a:r>
            <a:endParaRPr kumimoji="1" lang="ja-JP" altLang="en-US" sz="1400" dirty="0">
              <a:solidFill>
                <a:srgbClr val="FF0000"/>
              </a:solidFill>
              <a:latin typeface="ＭＳ ゴシック" panose="020B0609070205080204" pitchFamily="49" charset="-128"/>
              <a:ea typeface="ＭＳ ゴシック" panose="020B0609070205080204" pitchFamily="49" charset="-128"/>
            </a:endParaRPr>
          </a:p>
        </p:txBody>
      </p:sp>
      <p:cxnSp>
        <p:nvCxnSpPr>
          <p:cNvPr id="25" name="直線矢印コネクタ 24"/>
          <p:cNvCxnSpPr/>
          <p:nvPr/>
        </p:nvCxnSpPr>
        <p:spPr>
          <a:xfrm flipH="1">
            <a:off x="8778240" y="2197073"/>
            <a:ext cx="1399430" cy="14764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9825161" y="2604697"/>
            <a:ext cx="2366839" cy="1384995"/>
          </a:xfrm>
          <a:prstGeom prst="rect">
            <a:avLst/>
          </a:prstGeom>
          <a:noFill/>
        </p:spPr>
        <p:txBody>
          <a:bodyPr wrap="square" rtlCol="0">
            <a:spAutoFit/>
          </a:bodyPr>
          <a:lstStyle/>
          <a:p>
            <a:r>
              <a:rPr kumimoji="1" lang="en-US" altLang="ja-JP" sz="1400" dirty="0" smtClean="0">
                <a:solidFill>
                  <a:srgbClr val="FF0000"/>
                </a:solidFill>
                <a:latin typeface="ＭＳ ゴシック" panose="020B0609070205080204" pitchFamily="49" charset="-128"/>
                <a:ea typeface="ＭＳ ゴシック" panose="020B0609070205080204" pitchFamily="49" charset="-128"/>
              </a:rPr>
              <a:t>R4</a:t>
            </a:r>
            <a:r>
              <a:rPr kumimoji="1" lang="ja-JP" altLang="en-US" sz="1400" dirty="0" smtClean="0">
                <a:solidFill>
                  <a:srgbClr val="FF0000"/>
                </a:solidFill>
                <a:latin typeface="ＭＳ ゴシック" panose="020B0609070205080204" pitchFamily="49" charset="-128"/>
                <a:ea typeface="ＭＳ ゴシック" panose="020B0609070205080204" pitchFamily="49" charset="-128"/>
              </a:rPr>
              <a:t>は</a:t>
            </a:r>
            <a:r>
              <a:rPr lang="ja-JP" altLang="en-US" sz="1400" dirty="0" smtClean="0">
                <a:solidFill>
                  <a:srgbClr val="FF0000"/>
                </a:solidFill>
                <a:latin typeface="ＭＳ ゴシック" panose="020B0609070205080204" pitchFamily="49" charset="-128"/>
                <a:ea typeface="ＭＳ ゴシック" panose="020B0609070205080204" pitchFamily="49" charset="-128"/>
              </a:rPr>
              <a:t>トーラス室昇圧を防ぐ排気口</a:t>
            </a:r>
            <a:r>
              <a:rPr kumimoji="1" lang="ja-JP" altLang="en-US" sz="1400" dirty="0" smtClean="0">
                <a:solidFill>
                  <a:srgbClr val="FF0000"/>
                </a:solidFill>
                <a:latin typeface="ＭＳ ゴシック" panose="020B0609070205080204" pitchFamily="49" charset="-128"/>
                <a:ea typeface="ＭＳ ゴシック" panose="020B0609070205080204" pitchFamily="49" charset="-128"/>
              </a:rPr>
              <a:t>をセットするととも</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に、必要に応じてトーラス室浸入水をドレン</a:t>
            </a:r>
            <a:r>
              <a:rPr kumimoji="1" lang="ja-JP" altLang="en-US" sz="1400" dirty="0" smtClean="0">
                <a:solidFill>
                  <a:srgbClr val="FF0000"/>
                </a:solidFill>
                <a:latin typeface="ＭＳ ゴシック" panose="020B0609070205080204" pitchFamily="49" charset="-128"/>
                <a:ea typeface="ＭＳ ゴシック" panose="020B0609070205080204" pitchFamily="49" charset="-128"/>
              </a:rPr>
              <a:t>できるように排水口（面積ゼロ）を設定したもの</a:t>
            </a:r>
            <a:endParaRPr kumimoji="1" lang="ja-JP" altLang="en-US" sz="1400" dirty="0">
              <a:solidFill>
                <a:srgbClr val="FF0000"/>
              </a:solidFill>
              <a:latin typeface="ＭＳ ゴシック" panose="020B0609070205080204" pitchFamily="49" charset="-128"/>
              <a:ea typeface="ＭＳ ゴシック" panose="020B0609070205080204" pitchFamily="49" charset="-128"/>
            </a:endParaRPr>
          </a:p>
        </p:txBody>
      </p:sp>
      <p:cxnSp>
        <p:nvCxnSpPr>
          <p:cNvPr id="27" name="直線矢印コネクタ 26"/>
          <p:cNvCxnSpPr/>
          <p:nvPr/>
        </p:nvCxnSpPr>
        <p:spPr>
          <a:xfrm flipH="1">
            <a:off x="8922688" y="3630060"/>
            <a:ext cx="758025" cy="2866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41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57891" y="2377439"/>
            <a:ext cx="8756725" cy="1569660"/>
          </a:xfrm>
          <a:prstGeom prst="rect">
            <a:avLst/>
          </a:prstGeom>
          <a:noFill/>
        </p:spPr>
        <p:txBody>
          <a:bodyPr wrap="square" rtlCol="0">
            <a:spAutoFit/>
          </a:bodyPr>
          <a:lstStyle/>
          <a:p>
            <a:pPr algn="ctr"/>
            <a:r>
              <a:rPr kumimoji="1" lang="en-US" altLang="ja-JP" sz="4800" dirty="0" smtClean="0">
                <a:latin typeface="ＭＳ ゴシック" panose="020B0609070205080204" pitchFamily="49" charset="-128"/>
                <a:ea typeface="ＭＳ ゴシック" panose="020B0609070205080204" pitchFamily="49" charset="-128"/>
              </a:rPr>
              <a:t>Part </a:t>
            </a:r>
            <a:r>
              <a:rPr lang="en-US" altLang="ja-JP" sz="4800" dirty="0" smtClean="0">
                <a:latin typeface="ＭＳ ゴシック" panose="020B0609070205080204" pitchFamily="49" charset="-128"/>
                <a:ea typeface="ＭＳ ゴシック" panose="020B0609070205080204" pitchFamily="49" charset="-128"/>
              </a:rPr>
              <a:t>1</a:t>
            </a:r>
          </a:p>
          <a:p>
            <a:pPr algn="ctr"/>
            <a:r>
              <a:rPr kumimoji="1" lang="en-US" altLang="ja-JP" sz="4800" dirty="0" err="1" smtClean="0">
                <a:latin typeface="ＭＳ ゴシック" panose="020B0609070205080204" pitchFamily="49" charset="-128"/>
                <a:ea typeface="ＭＳ ゴシック" panose="020B0609070205080204" pitchFamily="49" charset="-128"/>
              </a:rPr>
              <a:t>BestEstim</a:t>
            </a:r>
            <a:r>
              <a:rPr kumimoji="1" lang="ja-JP" altLang="en-US" sz="4800" dirty="0" smtClean="0">
                <a:latin typeface="ＭＳ ゴシック" panose="020B0609070205080204" pitchFamily="49" charset="-128"/>
                <a:ea typeface="ＭＳ ゴシック" panose="020B0609070205080204" pitchFamily="49" charset="-128"/>
              </a:rPr>
              <a:t>ケースの結果概要</a:t>
            </a:r>
            <a:endParaRPr kumimoji="1" lang="ja-JP" altLang="en-US" sz="48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75134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4113814" y="433059"/>
            <a:ext cx="6152393" cy="4265065"/>
          </a:xfrm>
          <a:prstGeom prst="rect">
            <a:avLst/>
          </a:prstGeom>
        </p:spPr>
      </p:pic>
      <p:sp>
        <p:nvSpPr>
          <p:cNvPr id="9" name="弦 8"/>
          <p:cNvSpPr/>
          <p:nvPr/>
        </p:nvSpPr>
        <p:spPr>
          <a:xfrm>
            <a:off x="6589986" y="1418897"/>
            <a:ext cx="2596055" cy="2522484"/>
          </a:xfrm>
          <a:prstGeom prst="chord">
            <a:avLst>
              <a:gd name="adj1" fmla="val 21578397"/>
              <a:gd name="adj2" fmla="val 10876848"/>
            </a:avLst>
          </a:prstGeom>
          <a:solidFill>
            <a:srgbClr val="FFFF00">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4"/>
          <a:stretch>
            <a:fillRect/>
          </a:stretch>
        </p:blipFill>
        <p:spPr>
          <a:xfrm>
            <a:off x="411709" y="213820"/>
            <a:ext cx="2636291" cy="2084940"/>
          </a:xfrm>
          <a:prstGeom prst="rect">
            <a:avLst/>
          </a:prstGeom>
        </p:spPr>
      </p:pic>
      <p:sp>
        <p:nvSpPr>
          <p:cNvPr id="8" name="弦 7"/>
          <p:cNvSpPr/>
          <p:nvPr/>
        </p:nvSpPr>
        <p:spPr>
          <a:xfrm>
            <a:off x="6589984" y="1418897"/>
            <a:ext cx="2596055" cy="2522484"/>
          </a:xfrm>
          <a:prstGeom prst="chord">
            <a:avLst>
              <a:gd name="adj1" fmla="val 1635648"/>
              <a:gd name="adj2" fmla="val 9159854"/>
            </a:avLst>
          </a:prstGeom>
          <a:solidFill>
            <a:srgbClr val="92D050">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弦 4"/>
          <p:cNvSpPr/>
          <p:nvPr/>
        </p:nvSpPr>
        <p:spPr>
          <a:xfrm>
            <a:off x="6589985" y="1418897"/>
            <a:ext cx="2596055" cy="2522484"/>
          </a:xfrm>
          <a:prstGeom prst="chord">
            <a:avLst>
              <a:gd name="adj1" fmla="val 2985630"/>
              <a:gd name="adj2" fmla="val 7719592"/>
            </a:avLst>
          </a:prstGeom>
          <a:solidFill>
            <a:srgbClr val="0000CC">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9681225" y="4698124"/>
            <a:ext cx="2089159" cy="369332"/>
          </a:xfrm>
          <a:prstGeom prst="rect">
            <a:avLst/>
          </a:prstGeom>
          <a:noFill/>
        </p:spPr>
        <p:txBody>
          <a:bodyPr wrap="square" rtlCol="0">
            <a:spAutoFit/>
          </a:bodyPr>
          <a:lstStyle/>
          <a:p>
            <a:r>
              <a:rPr kumimoji="1" lang="en-US" altLang="ja-JP" dirty="0" smtClean="0">
                <a:solidFill>
                  <a:srgbClr val="0000CC"/>
                </a:solidFill>
                <a:latin typeface="Arial" panose="020B0604020202020204" pitchFamily="34" charset="0"/>
                <a:cs typeface="Arial" panose="020B0604020202020204" pitchFamily="34" charset="0"/>
              </a:rPr>
              <a:t>Torus mid</a:t>
            </a:r>
            <a:endParaRPr kumimoji="1" lang="ja-JP" altLang="en-US" dirty="0">
              <a:solidFill>
                <a:srgbClr val="0000CC"/>
              </a:solidFill>
              <a:latin typeface="Arial" panose="020B0604020202020204" pitchFamily="34" charset="0"/>
              <a:cs typeface="Arial" panose="020B0604020202020204" pitchFamily="34" charset="0"/>
            </a:endParaRPr>
          </a:p>
        </p:txBody>
      </p:sp>
      <p:cxnSp>
        <p:nvCxnSpPr>
          <p:cNvPr id="11" name="直線矢印コネクタ 10"/>
          <p:cNvCxnSpPr>
            <a:stCxn id="6" idx="1"/>
          </p:cNvCxnSpPr>
          <p:nvPr/>
        </p:nvCxnSpPr>
        <p:spPr>
          <a:xfrm flipH="1" flipV="1">
            <a:off x="8657896" y="3468914"/>
            <a:ext cx="1023329" cy="1413876"/>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8802414" y="5079619"/>
            <a:ext cx="2089159" cy="369332"/>
          </a:xfrm>
          <a:prstGeom prst="rect">
            <a:avLst/>
          </a:prstGeom>
          <a:noFill/>
        </p:spPr>
        <p:txBody>
          <a:bodyPr wrap="square" rtlCol="0">
            <a:spAutoFit/>
          </a:bodyPr>
          <a:lstStyle/>
          <a:p>
            <a:r>
              <a:rPr kumimoji="1" lang="en-US" altLang="ja-JP" dirty="0" smtClean="0">
                <a:solidFill>
                  <a:srgbClr val="0000CC"/>
                </a:solidFill>
                <a:latin typeface="Arial" panose="020B0604020202020204" pitchFamily="34" charset="0"/>
                <a:cs typeface="Arial" panose="020B0604020202020204" pitchFamily="34" charset="0"/>
              </a:rPr>
              <a:t>Torus bottom</a:t>
            </a:r>
            <a:endParaRPr kumimoji="1" lang="ja-JP" altLang="en-US" dirty="0">
              <a:solidFill>
                <a:srgbClr val="0000CC"/>
              </a:solidFill>
              <a:latin typeface="Arial" panose="020B0604020202020204" pitchFamily="34" charset="0"/>
              <a:cs typeface="Arial" panose="020B0604020202020204" pitchFamily="34" charset="0"/>
            </a:endParaRPr>
          </a:p>
        </p:txBody>
      </p:sp>
      <p:cxnSp>
        <p:nvCxnSpPr>
          <p:cNvPr id="15" name="直線矢印コネクタ 14"/>
          <p:cNvCxnSpPr>
            <a:stCxn id="14" idx="1"/>
          </p:cNvCxnSpPr>
          <p:nvPr/>
        </p:nvCxnSpPr>
        <p:spPr>
          <a:xfrm flipH="1" flipV="1">
            <a:off x="8129752" y="3946634"/>
            <a:ext cx="672662" cy="1317651"/>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10485380" y="2114094"/>
            <a:ext cx="2089159" cy="369332"/>
          </a:xfrm>
          <a:prstGeom prst="rect">
            <a:avLst/>
          </a:prstGeom>
          <a:noFill/>
        </p:spPr>
        <p:txBody>
          <a:bodyPr wrap="square" rtlCol="0">
            <a:spAutoFit/>
          </a:bodyPr>
          <a:lstStyle/>
          <a:p>
            <a:r>
              <a:rPr kumimoji="1" lang="en-US" altLang="ja-JP" dirty="0" smtClean="0">
                <a:solidFill>
                  <a:srgbClr val="0000CC"/>
                </a:solidFill>
                <a:latin typeface="Arial" panose="020B0604020202020204" pitchFamily="34" charset="0"/>
                <a:cs typeface="Arial" panose="020B0604020202020204" pitchFamily="34" charset="0"/>
              </a:rPr>
              <a:t>Torus top</a:t>
            </a:r>
            <a:endParaRPr kumimoji="1" lang="ja-JP" altLang="en-US" dirty="0">
              <a:solidFill>
                <a:srgbClr val="0000CC"/>
              </a:solidFill>
              <a:latin typeface="Arial" panose="020B0604020202020204" pitchFamily="34" charset="0"/>
              <a:cs typeface="Arial" panose="020B0604020202020204" pitchFamily="34" charset="0"/>
            </a:endParaRPr>
          </a:p>
        </p:txBody>
      </p:sp>
      <p:cxnSp>
        <p:nvCxnSpPr>
          <p:cNvPr id="18" name="直線矢印コネクタ 17"/>
          <p:cNvCxnSpPr>
            <a:stCxn id="17" idx="1"/>
          </p:cNvCxnSpPr>
          <p:nvPr/>
        </p:nvCxnSpPr>
        <p:spPr>
          <a:xfrm flipH="1">
            <a:off x="9521371" y="2298760"/>
            <a:ext cx="964009" cy="293637"/>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9" name="右中かっこ 18"/>
          <p:cNvSpPr/>
          <p:nvPr/>
        </p:nvSpPr>
        <p:spPr>
          <a:xfrm>
            <a:off x="9207832" y="1418897"/>
            <a:ext cx="313539" cy="1853188"/>
          </a:xfrm>
          <a:prstGeom prst="rightBrace">
            <a:avLst/>
          </a:prstGeom>
          <a:ln w="12700">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p:cNvSpPr txBox="1"/>
          <p:nvPr/>
        </p:nvSpPr>
        <p:spPr>
          <a:xfrm>
            <a:off x="10485380" y="3468914"/>
            <a:ext cx="1285004" cy="646331"/>
          </a:xfrm>
          <a:prstGeom prst="rect">
            <a:avLst/>
          </a:prstGeom>
          <a:noFill/>
        </p:spPr>
        <p:txBody>
          <a:bodyPr wrap="square" rtlCol="0">
            <a:spAutoFit/>
          </a:bodyPr>
          <a:lstStyle/>
          <a:p>
            <a:r>
              <a:rPr lang="ja-JP" altLang="en-US" dirty="0" smtClean="0">
                <a:solidFill>
                  <a:srgbClr val="0000CC"/>
                </a:solidFill>
                <a:latin typeface="ＭＳ ゴシック" panose="020B0609070205080204" pitchFamily="49" charset="-128"/>
                <a:ea typeface="ＭＳ ゴシック" panose="020B0609070205080204" pitchFamily="49" charset="-128"/>
                <a:cs typeface="Arial" panose="020B0604020202020204" pitchFamily="34" charset="0"/>
              </a:rPr>
              <a:t>トーラス室浸入水</a:t>
            </a:r>
            <a:endParaRPr kumimoji="1" lang="ja-JP" altLang="en-US" dirty="0">
              <a:solidFill>
                <a:srgbClr val="0000CC"/>
              </a:solidFill>
              <a:latin typeface="ＭＳ ゴシック" panose="020B0609070205080204" pitchFamily="49" charset="-128"/>
              <a:ea typeface="ＭＳ ゴシック" panose="020B0609070205080204" pitchFamily="49" charset="-128"/>
              <a:cs typeface="Arial" panose="020B0604020202020204" pitchFamily="34" charset="0"/>
            </a:endParaRPr>
          </a:p>
        </p:txBody>
      </p:sp>
      <p:cxnSp>
        <p:nvCxnSpPr>
          <p:cNvPr id="23" name="直線矢印コネクタ 22"/>
          <p:cNvCxnSpPr/>
          <p:nvPr/>
        </p:nvCxnSpPr>
        <p:spPr>
          <a:xfrm flipH="1">
            <a:off x="9487985" y="3577885"/>
            <a:ext cx="997395"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732468" y="5264285"/>
            <a:ext cx="8475364" cy="1477328"/>
          </a:xfrm>
          <a:prstGeom prst="rect">
            <a:avLst/>
          </a:prstGeom>
          <a:noFill/>
        </p:spPr>
        <p:txBody>
          <a:bodyPr wrap="square" rtlCol="0">
            <a:spAutoFit/>
          </a:bodyPr>
          <a:lstStyle/>
          <a:p>
            <a:pPr marL="285750" indent="-285750">
              <a:buFont typeface="Wingdings" panose="05000000000000000000" pitchFamily="2" charset="2"/>
              <a:buChar char="Ø"/>
            </a:pPr>
            <a:r>
              <a:rPr kumimoji="1" lang="en-US" altLang="ja-JP" b="1" dirty="0" smtClean="0">
                <a:solidFill>
                  <a:srgbClr val="0000CC"/>
                </a:solidFill>
                <a:latin typeface="ＭＳ ゴシック" panose="020B0609070205080204" pitchFamily="49" charset="-128"/>
                <a:ea typeface="ＭＳ ゴシック" panose="020B0609070205080204" pitchFamily="49" charset="-128"/>
              </a:rPr>
              <a:t>S/C</a:t>
            </a:r>
            <a:r>
              <a:rPr kumimoji="1" lang="ja-JP" altLang="en-US" b="1" dirty="0" smtClean="0">
                <a:solidFill>
                  <a:srgbClr val="0000CC"/>
                </a:solidFill>
                <a:latin typeface="ＭＳ ゴシック" panose="020B0609070205080204" pitchFamily="49" charset="-128"/>
                <a:ea typeface="ＭＳ ゴシック" panose="020B0609070205080204" pitchFamily="49" charset="-128"/>
              </a:rPr>
              <a:t>を</a:t>
            </a:r>
            <a:r>
              <a:rPr kumimoji="1" lang="en-US" altLang="ja-JP" b="1" dirty="0" smtClean="0">
                <a:solidFill>
                  <a:srgbClr val="0000CC"/>
                </a:solidFill>
                <a:latin typeface="ＭＳ ゴシック" panose="020B0609070205080204" pitchFamily="49" charset="-128"/>
                <a:ea typeface="ＭＳ ゴシック" panose="020B0609070205080204" pitchFamily="49" charset="-128"/>
              </a:rPr>
              <a:t>3</a:t>
            </a:r>
            <a:r>
              <a:rPr kumimoji="1" lang="ja-JP" altLang="en-US" b="1" dirty="0" err="1" smtClean="0">
                <a:solidFill>
                  <a:srgbClr val="0000CC"/>
                </a:solidFill>
                <a:latin typeface="ＭＳ ゴシック" panose="020B0609070205080204" pitchFamily="49" charset="-128"/>
                <a:ea typeface="ＭＳ ゴシック" panose="020B0609070205080204" pitchFamily="49" charset="-128"/>
              </a:rPr>
              <a:t>つの</a:t>
            </a:r>
            <a:r>
              <a:rPr kumimoji="1" lang="ja-JP" altLang="en-US" b="1" dirty="0" smtClean="0">
                <a:solidFill>
                  <a:srgbClr val="0000CC"/>
                </a:solidFill>
                <a:latin typeface="ＭＳ ゴシック" panose="020B0609070205080204" pitchFamily="49" charset="-128"/>
                <a:ea typeface="ＭＳ ゴシック" panose="020B0609070205080204" pitchFamily="49" charset="-128"/>
              </a:rPr>
              <a:t>領域に区切り</a:t>
            </a:r>
            <a:r>
              <a:rPr kumimoji="1" lang="ja-JP" altLang="en-US" dirty="0" smtClean="0">
                <a:latin typeface="ＭＳ ゴシック" panose="020B0609070205080204" pitchFamily="49" charset="-128"/>
                <a:ea typeface="ＭＳ ゴシック" panose="020B0609070205080204" pitchFamily="49" charset="-128"/>
              </a:rPr>
              <a:t>、最低限の温度成層化模擬を目指した。</a:t>
            </a:r>
            <a:endParaRPr kumimoji="1" lang="en-US" altLang="ja-JP" dirty="0" smtClean="0">
              <a:latin typeface="ＭＳ ゴシック" panose="020B0609070205080204" pitchFamily="49" charset="-128"/>
              <a:ea typeface="ＭＳ ゴシック" panose="020B0609070205080204" pitchFamily="49" charset="-128"/>
            </a:endParaRPr>
          </a:p>
          <a:p>
            <a:pPr marL="285750" indent="-285750">
              <a:buFont typeface="Wingdings" panose="05000000000000000000" pitchFamily="2" charset="2"/>
              <a:buChar char="Ø"/>
            </a:pPr>
            <a:r>
              <a:rPr lang="ja-JP" altLang="en-US" dirty="0">
                <a:latin typeface="ＭＳ ゴシック" panose="020B0609070205080204" pitchFamily="49" charset="-128"/>
                <a:ea typeface="ＭＳ ゴシック" panose="020B0609070205080204" pitchFamily="49" charset="-128"/>
              </a:rPr>
              <a:t>しかし</a:t>
            </a:r>
            <a:r>
              <a:rPr lang="ja-JP" altLang="en-US" dirty="0" smtClean="0">
                <a:latin typeface="ＭＳ ゴシック" panose="020B0609070205080204" pitchFamily="49" charset="-128"/>
                <a:ea typeface="ＭＳ ゴシック" panose="020B0609070205080204" pitchFamily="49" charset="-128"/>
              </a:rPr>
              <a:t>、</a:t>
            </a:r>
            <a:r>
              <a:rPr lang="en-US" altLang="ja-JP" dirty="0" smtClean="0">
                <a:latin typeface="ＭＳ ゴシック" panose="020B0609070205080204" pitchFamily="49" charset="-128"/>
                <a:ea typeface="ＭＳ ゴシック" panose="020B0609070205080204" pitchFamily="49" charset="-128"/>
              </a:rPr>
              <a:t>RCIC</a:t>
            </a:r>
            <a:r>
              <a:rPr lang="ja-JP" altLang="en-US" dirty="0" smtClean="0">
                <a:latin typeface="ＭＳ ゴシック" panose="020B0609070205080204" pitchFamily="49" charset="-128"/>
                <a:ea typeface="ＭＳ ゴシック" panose="020B0609070205080204" pitchFamily="49" charset="-128"/>
              </a:rPr>
              <a:t>タービン経由の緩慢な蒸気放出時（</a:t>
            </a:r>
            <a:r>
              <a:rPr lang="en-US" altLang="ja-JP" dirty="0" smtClean="0">
                <a:latin typeface="ＭＳ ゴシック" panose="020B0609070205080204" pitchFamily="49" charset="-128"/>
                <a:ea typeface="ＭＳ ゴシック" panose="020B0609070205080204" pitchFamily="49" charset="-128"/>
              </a:rPr>
              <a:t>SRV</a:t>
            </a:r>
            <a:r>
              <a:rPr lang="ja-JP" altLang="en-US" dirty="0" smtClean="0">
                <a:latin typeface="ＭＳ ゴシック" panose="020B0609070205080204" pitchFamily="49" charset="-128"/>
                <a:ea typeface="ＭＳ ゴシック" panose="020B0609070205080204" pitchFamily="49" charset="-128"/>
              </a:rPr>
              <a:t>手動開前）の</a:t>
            </a:r>
            <a:r>
              <a:rPr lang="en-US" altLang="ja-JP" dirty="0" smtClean="0">
                <a:latin typeface="ＭＳ ゴシック" panose="020B0609070205080204" pitchFamily="49" charset="-128"/>
                <a:ea typeface="ＭＳ ゴシック" panose="020B0609070205080204" pitchFamily="49" charset="-128"/>
              </a:rPr>
              <a:t>S/C</a:t>
            </a:r>
            <a:r>
              <a:rPr lang="ja-JP" altLang="en-US" dirty="0" smtClean="0">
                <a:latin typeface="ＭＳ ゴシック" panose="020B0609070205080204" pitchFamily="49" charset="-128"/>
                <a:ea typeface="ＭＳ ゴシック" panose="020B0609070205080204" pitchFamily="49" charset="-128"/>
              </a:rPr>
              <a:t>表面付近に限られた高温化状態は模擬できず、圧力を過小評価している。</a:t>
            </a:r>
            <a:endParaRPr lang="en-US" altLang="ja-JP" dirty="0" smtClean="0">
              <a:latin typeface="ＭＳ ゴシック" panose="020B0609070205080204" pitchFamily="49" charset="-128"/>
              <a:ea typeface="ＭＳ ゴシック" panose="020B0609070205080204" pitchFamily="49" charset="-128"/>
            </a:endParaRPr>
          </a:p>
          <a:p>
            <a:pPr marL="285750" indent="-285750">
              <a:buFont typeface="Wingdings" panose="05000000000000000000" pitchFamily="2" charset="2"/>
              <a:buChar char="Ø"/>
            </a:pPr>
            <a:r>
              <a:rPr kumimoji="1" lang="ja-JP" altLang="en-US" dirty="0">
                <a:latin typeface="ＭＳ ゴシック" panose="020B0609070205080204" pitchFamily="49" charset="-128"/>
                <a:ea typeface="ＭＳ ゴシック" panose="020B0609070205080204" pitchFamily="49" charset="-128"/>
              </a:rPr>
              <a:t>一方</a:t>
            </a:r>
            <a:r>
              <a:rPr kumimoji="1" lang="ja-JP" altLang="en-US" dirty="0" smtClean="0">
                <a:latin typeface="ＭＳ ゴシック" panose="020B0609070205080204" pitchFamily="49" charset="-128"/>
                <a:ea typeface="ＭＳ ゴシック" panose="020B0609070205080204" pitchFamily="49" charset="-128"/>
              </a:rPr>
              <a:t>で、</a:t>
            </a:r>
            <a:r>
              <a:rPr kumimoji="1" lang="en-US" altLang="ja-JP" dirty="0" smtClean="0">
                <a:latin typeface="ＭＳ ゴシック" panose="020B0609070205080204" pitchFamily="49" charset="-128"/>
                <a:ea typeface="ＭＳ ゴシック" panose="020B0609070205080204" pitchFamily="49" charset="-128"/>
              </a:rPr>
              <a:t>SRV</a:t>
            </a:r>
            <a:r>
              <a:rPr lang="ja-JP" altLang="en-US" dirty="0" smtClean="0">
                <a:latin typeface="ＭＳ ゴシック" panose="020B0609070205080204" pitchFamily="49" charset="-128"/>
                <a:ea typeface="ＭＳ ゴシック" panose="020B0609070205080204" pitchFamily="49" charset="-128"/>
              </a:rPr>
              <a:t>手動開後に</a:t>
            </a:r>
            <a:r>
              <a:rPr kumimoji="1" lang="en-US" altLang="ja-JP" dirty="0" smtClean="0">
                <a:latin typeface="ＭＳ ゴシック" panose="020B0609070205080204" pitchFamily="49" charset="-128"/>
                <a:ea typeface="ＭＳ ゴシック" panose="020B0609070205080204" pitchFamily="49" charset="-128"/>
              </a:rPr>
              <a:t>S/C</a:t>
            </a:r>
            <a:r>
              <a:rPr kumimoji="1" lang="ja-JP" altLang="en-US" dirty="0" smtClean="0">
                <a:latin typeface="ＭＳ ゴシック" panose="020B0609070205080204" pitchFamily="49" charset="-128"/>
                <a:ea typeface="ＭＳ ゴシック" panose="020B0609070205080204" pitchFamily="49" charset="-128"/>
              </a:rPr>
              <a:t>水が攪拌され</a:t>
            </a:r>
            <a:r>
              <a:rPr lang="ja-JP" altLang="en-US" dirty="0" smtClean="0">
                <a:latin typeface="ＭＳ ゴシック" panose="020B0609070205080204" pitchFamily="49" charset="-128"/>
                <a:ea typeface="ＭＳ ゴシック" panose="020B0609070205080204" pitchFamily="49" charset="-128"/>
              </a:rPr>
              <a:t>た段階での水温と蒸気圧は現実に近いものと判断⇒第二圧力ピークの模擬にはクリティカルでない</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36430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585304" y="1625600"/>
            <a:ext cx="11480911" cy="4978400"/>
          </a:xfrm>
          <a:prstGeom prst="rect">
            <a:avLst/>
          </a:prstGeom>
        </p:spPr>
      </p:pic>
      <p:sp>
        <p:nvSpPr>
          <p:cNvPr id="3" name="テキスト ボックス 2"/>
          <p:cNvSpPr txBox="1"/>
          <p:nvPr/>
        </p:nvSpPr>
        <p:spPr>
          <a:xfrm>
            <a:off x="1089891" y="280416"/>
            <a:ext cx="10021454" cy="461665"/>
          </a:xfrm>
          <a:prstGeom prst="rect">
            <a:avLst/>
          </a:prstGeom>
          <a:noFill/>
        </p:spPr>
        <p:txBody>
          <a:bodyPr wrap="square" rtlCol="0">
            <a:spAutoFit/>
          </a:bodyPr>
          <a:lstStyle/>
          <a:p>
            <a:r>
              <a:rPr kumimoji="1" lang="en-US" altLang="ja-JP" sz="2400" dirty="0" smtClean="0">
                <a:latin typeface="Arial" panose="020B0604020202020204" pitchFamily="34" charset="0"/>
                <a:cs typeface="Arial" panose="020B0604020202020204" pitchFamily="34" charset="0"/>
              </a:rPr>
              <a:t>Best Estimate </a:t>
            </a:r>
            <a:r>
              <a:rPr kumimoji="1" lang="ja-JP" altLang="en-US" sz="2400" dirty="0" smtClean="0">
                <a:latin typeface="Arial" panose="020B0604020202020204" pitchFamily="34" charset="0"/>
                <a:cs typeface="Arial" panose="020B0604020202020204" pitchFamily="34" charset="0"/>
              </a:rPr>
              <a:t>ケースにおける</a:t>
            </a:r>
            <a:r>
              <a:rPr kumimoji="1" lang="en-US" altLang="ja-JP" sz="2400" dirty="0" smtClean="0">
                <a:latin typeface="Arial" panose="020B0604020202020204" pitchFamily="34" charset="0"/>
                <a:cs typeface="Arial" panose="020B0604020202020204" pitchFamily="34" charset="0"/>
              </a:rPr>
              <a:t>S/C</a:t>
            </a:r>
            <a:r>
              <a:rPr kumimoji="1" lang="ja-JP" altLang="en-US" sz="2400" dirty="0" smtClean="0">
                <a:latin typeface="Arial" panose="020B0604020202020204" pitchFamily="34" charset="0"/>
                <a:cs typeface="Arial" panose="020B0604020202020204" pitchFamily="34" charset="0"/>
              </a:rPr>
              <a:t>水及びトーラス室浸入水の温度履歴</a:t>
            </a:r>
            <a:endParaRPr kumimoji="1" lang="ja-JP" altLang="en-US" sz="2400" dirty="0">
              <a:latin typeface="Arial" panose="020B0604020202020204" pitchFamily="34" charset="0"/>
              <a:cs typeface="Arial" panose="020B0604020202020204" pitchFamily="34" charset="0"/>
            </a:endParaRPr>
          </a:p>
        </p:txBody>
      </p:sp>
      <p:sp>
        <p:nvSpPr>
          <p:cNvPr id="4" name="テキスト ボックス 3"/>
          <p:cNvSpPr txBox="1"/>
          <p:nvPr/>
        </p:nvSpPr>
        <p:spPr>
          <a:xfrm rot="16200000">
            <a:off x="-1393750" y="3091011"/>
            <a:ext cx="3249168" cy="461665"/>
          </a:xfrm>
          <a:prstGeom prst="rect">
            <a:avLst/>
          </a:prstGeom>
          <a:noFill/>
        </p:spPr>
        <p:txBody>
          <a:bodyPr wrap="square" rtlCol="0">
            <a:spAutoFit/>
          </a:bodyPr>
          <a:lstStyle/>
          <a:p>
            <a:r>
              <a:rPr kumimoji="1" lang="en-US" altLang="ja-JP" sz="2400" dirty="0" smtClean="0">
                <a:latin typeface="Arial" panose="020B0604020202020204" pitchFamily="34" charset="0"/>
                <a:cs typeface="Arial" panose="020B0604020202020204" pitchFamily="34" charset="0"/>
              </a:rPr>
              <a:t>Water temperature (K)</a:t>
            </a:r>
            <a:endParaRPr kumimoji="1" lang="ja-JP" altLang="en-US" sz="2400" dirty="0">
              <a:latin typeface="Arial" panose="020B0604020202020204" pitchFamily="34" charset="0"/>
              <a:cs typeface="Arial" panose="020B0604020202020204" pitchFamily="34" charset="0"/>
            </a:endParaRPr>
          </a:p>
        </p:txBody>
      </p:sp>
      <p:sp>
        <p:nvSpPr>
          <p:cNvPr id="5" name="テキスト ボックス 4"/>
          <p:cNvSpPr txBox="1"/>
          <p:nvPr/>
        </p:nvSpPr>
        <p:spPr>
          <a:xfrm>
            <a:off x="1767840" y="1235594"/>
            <a:ext cx="1584960" cy="461665"/>
          </a:xfrm>
          <a:prstGeom prst="rect">
            <a:avLst/>
          </a:prstGeom>
          <a:noFill/>
        </p:spPr>
        <p:txBody>
          <a:bodyPr wrap="square" rtlCol="0">
            <a:spAutoFit/>
          </a:bodyPr>
          <a:lstStyle/>
          <a:p>
            <a:r>
              <a:rPr kumimoji="1" lang="en-US" altLang="ja-JP" sz="2400" dirty="0" smtClean="0">
                <a:latin typeface="Arial" panose="020B0604020202020204" pitchFamily="34" charset="0"/>
                <a:cs typeface="Arial" panose="020B0604020202020204" pitchFamily="34" charset="0"/>
              </a:rPr>
              <a:t>torus top</a:t>
            </a:r>
            <a:endParaRPr kumimoji="1" lang="ja-JP" altLang="en-US" sz="2400" dirty="0">
              <a:latin typeface="Arial" panose="020B0604020202020204" pitchFamily="34" charset="0"/>
              <a:cs typeface="Arial" panose="020B0604020202020204" pitchFamily="34" charset="0"/>
            </a:endParaRPr>
          </a:p>
        </p:txBody>
      </p:sp>
      <p:sp>
        <p:nvSpPr>
          <p:cNvPr id="6" name="テキスト ボックス 5"/>
          <p:cNvSpPr txBox="1"/>
          <p:nvPr/>
        </p:nvSpPr>
        <p:spPr>
          <a:xfrm>
            <a:off x="5078067" y="2462082"/>
            <a:ext cx="1584960" cy="461665"/>
          </a:xfrm>
          <a:prstGeom prst="rect">
            <a:avLst/>
          </a:prstGeom>
          <a:noFill/>
        </p:spPr>
        <p:txBody>
          <a:bodyPr wrap="square" rtlCol="0">
            <a:spAutoFit/>
          </a:bodyPr>
          <a:lstStyle/>
          <a:p>
            <a:r>
              <a:rPr kumimoji="1" lang="en-US" altLang="ja-JP" sz="2400" dirty="0" smtClean="0">
                <a:latin typeface="Arial" panose="020B0604020202020204" pitchFamily="34" charset="0"/>
                <a:cs typeface="Arial" panose="020B0604020202020204" pitchFamily="34" charset="0"/>
              </a:rPr>
              <a:t>torus mid</a:t>
            </a:r>
            <a:endParaRPr kumimoji="1" lang="ja-JP" altLang="en-US" sz="2400" dirty="0">
              <a:latin typeface="Arial" panose="020B0604020202020204" pitchFamily="34" charset="0"/>
              <a:cs typeface="Arial" panose="020B0604020202020204" pitchFamily="34" charset="0"/>
            </a:endParaRPr>
          </a:p>
        </p:txBody>
      </p:sp>
      <p:sp>
        <p:nvSpPr>
          <p:cNvPr id="7" name="テキスト ボックス 6"/>
          <p:cNvSpPr txBox="1"/>
          <p:nvPr/>
        </p:nvSpPr>
        <p:spPr>
          <a:xfrm>
            <a:off x="6119831" y="4731072"/>
            <a:ext cx="1981200" cy="461665"/>
          </a:xfrm>
          <a:prstGeom prst="rect">
            <a:avLst/>
          </a:prstGeom>
          <a:noFill/>
        </p:spPr>
        <p:txBody>
          <a:bodyPr wrap="square" rtlCol="0">
            <a:spAutoFit/>
          </a:bodyPr>
          <a:lstStyle/>
          <a:p>
            <a:r>
              <a:rPr kumimoji="1" lang="en-US" altLang="ja-JP" sz="2400" dirty="0" smtClean="0">
                <a:latin typeface="Arial" panose="020B0604020202020204" pitchFamily="34" charset="0"/>
                <a:cs typeface="Arial" panose="020B0604020202020204" pitchFamily="34" charset="0"/>
              </a:rPr>
              <a:t>torus bottom</a:t>
            </a:r>
            <a:endParaRPr kumimoji="1" lang="ja-JP" altLang="en-US" sz="2400" dirty="0">
              <a:latin typeface="Arial" panose="020B0604020202020204" pitchFamily="34" charset="0"/>
              <a:cs typeface="Arial" panose="020B0604020202020204" pitchFamily="34" charset="0"/>
            </a:endParaRPr>
          </a:p>
        </p:txBody>
      </p:sp>
      <p:sp>
        <p:nvSpPr>
          <p:cNvPr id="8" name="テキスト ボックス 7"/>
          <p:cNvSpPr txBox="1"/>
          <p:nvPr/>
        </p:nvSpPr>
        <p:spPr>
          <a:xfrm>
            <a:off x="3636264" y="5658193"/>
            <a:ext cx="6089904" cy="461665"/>
          </a:xfrm>
          <a:prstGeom prst="rect">
            <a:avLst/>
          </a:prstGeom>
          <a:noFill/>
        </p:spPr>
        <p:txBody>
          <a:bodyPr wrap="square" rtlCol="0">
            <a:spAutoFit/>
          </a:bodyPr>
          <a:lstStyle/>
          <a:p>
            <a:r>
              <a:rPr kumimoji="1" lang="en-US" altLang="ja-JP" sz="2400" dirty="0" smtClean="0">
                <a:latin typeface="Arial" panose="020B0604020202020204" pitchFamily="34" charset="0"/>
                <a:cs typeface="Arial" panose="020B0604020202020204" pitchFamily="34" charset="0"/>
              </a:rPr>
              <a:t>torus room (outside of the S/C torus)</a:t>
            </a:r>
            <a:endParaRPr kumimoji="1" lang="ja-JP" altLang="en-US" sz="2400" dirty="0">
              <a:latin typeface="Arial" panose="020B0604020202020204" pitchFamily="34" charset="0"/>
              <a:cs typeface="Arial" panose="020B0604020202020204" pitchFamily="34" charset="0"/>
            </a:endParaRPr>
          </a:p>
        </p:txBody>
      </p:sp>
      <p:cxnSp>
        <p:nvCxnSpPr>
          <p:cNvPr id="10" name="直線矢印コネクタ 9"/>
          <p:cNvCxnSpPr/>
          <p:nvPr/>
        </p:nvCxnSpPr>
        <p:spPr>
          <a:xfrm>
            <a:off x="2318327" y="1791855"/>
            <a:ext cx="526473" cy="1024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6100618" y="2863503"/>
            <a:ext cx="708715" cy="864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flipV="1">
            <a:off x="4765444" y="4401415"/>
            <a:ext cx="1265901" cy="4675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flipV="1">
            <a:off x="1673304" y="5362727"/>
            <a:ext cx="1816518" cy="406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7473697" y="916753"/>
            <a:ext cx="1254668" cy="584775"/>
          </a:xfrm>
          <a:prstGeom prst="rect">
            <a:avLst/>
          </a:prstGeom>
          <a:noFill/>
        </p:spPr>
        <p:txBody>
          <a:bodyPr wrap="square" rtlCol="0">
            <a:spAutoFit/>
          </a:bodyPr>
          <a:lstStyle/>
          <a:p>
            <a:pPr algn="ctr"/>
            <a:r>
              <a:rPr kumimoji="1" lang="en-US" altLang="ja-JP" sz="1600" dirty="0" smtClean="0">
                <a:latin typeface="ＭＳ ゴシック" panose="020B0609070205080204" pitchFamily="49" charset="-128"/>
                <a:ea typeface="ＭＳ ゴシック" panose="020B0609070205080204" pitchFamily="49" charset="-128"/>
                <a:cs typeface="Arial" panose="020B0604020202020204" pitchFamily="34" charset="0"/>
              </a:rPr>
              <a:t>SRV</a:t>
            </a:r>
            <a:r>
              <a:rPr lang="ja-JP" altLang="en-US" sz="1600" dirty="0">
                <a:latin typeface="ＭＳ ゴシック" panose="020B0609070205080204" pitchFamily="49" charset="-128"/>
                <a:ea typeface="ＭＳ ゴシック" panose="020B0609070205080204" pitchFamily="49" charset="-128"/>
                <a:cs typeface="Arial" panose="020B0604020202020204" pitchFamily="34" charset="0"/>
              </a:rPr>
              <a:t>手動</a:t>
            </a:r>
            <a:r>
              <a:rPr kumimoji="1" lang="ja-JP" altLang="en-US" sz="1600" dirty="0" smtClean="0">
                <a:latin typeface="ＭＳ ゴシック" panose="020B0609070205080204" pitchFamily="49" charset="-128"/>
                <a:ea typeface="ＭＳ ゴシック" panose="020B0609070205080204" pitchFamily="49" charset="-128"/>
                <a:cs typeface="Arial" panose="020B0604020202020204" pitchFamily="34" charset="0"/>
              </a:rPr>
              <a:t>開</a:t>
            </a:r>
            <a:endParaRPr kumimoji="1" lang="en-US" altLang="ja-JP" sz="1600" dirty="0" smtClean="0">
              <a:latin typeface="ＭＳ ゴシック" panose="020B0609070205080204" pitchFamily="49" charset="-128"/>
              <a:ea typeface="ＭＳ ゴシック" panose="020B0609070205080204" pitchFamily="49" charset="-128"/>
              <a:cs typeface="Arial" panose="020B0604020202020204" pitchFamily="34" charset="0"/>
            </a:endParaRPr>
          </a:p>
          <a:p>
            <a:pPr algn="ctr"/>
            <a:r>
              <a:rPr lang="en-US" altLang="ja-JP" sz="1600" dirty="0" smtClean="0">
                <a:latin typeface="ＭＳ ゴシック" panose="020B0609070205080204" pitchFamily="49" charset="-128"/>
                <a:ea typeface="ＭＳ ゴシック" panose="020B0609070205080204" pitchFamily="49" charset="-128"/>
                <a:cs typeface="Arial" panose="020B0604020202020204" pitchFamily="34" charset="0"/>
              </a:rPr>
              <a:t>3/14 18:00</a:t>
            </a:r>
            <a:endParaRPr kumimoji="1" lang="ja-JP" altLang="en-US" sz="1600" dirty="0">
              <a:latin typeface="ＭＳ ゴシック" panose="020B0609070205080204" pitchFamily="49" charset="-128"/>
              <a:ea typeface="ＭＳ ゴシック" panose="020B0609070205080204" pitchFamily="49" charset="-128"/>
              <a:cs typeface="Arial" panose="020B0604020202020204" pitchFamily="34" charset="0"/>
            </a:endParaRPr>
          </a:p>
        </p:txBody>
      </p:sp>
      <p:cxnSp>
        <p:nvCxnSpPr>
          <p:cNvPr id="18" name="直線矢印コネクタ 17"/>
          <p:cNvCxnSpPr/>
          <p:nvPr/>
        </p:nvCxnSpPr>
        <p:spPr>
          <a:xfrm>
            <a:off x="8073319" y="1538472"/>
            <a:ext cx="0" cy="390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8064813" y="2130587"/>
            <a:ext cx="4032" cy="1791202"/>
          </a:xfrm>
          <a:prstGeom prst="line">
            <a:avLst/>
          </a:prstGeom>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2519753" y="2959970"/>
            <a:ext cx="3742502" cy="646331"/>
          </a:xfrm>
          <a:prstGeom prst="rect">
            <a:avLst/>
          </a:prstGeom>
          <a:noFill/>
        </p:spPr>
        <p:txBody>
          <a:bodyPr wrap="square" rtlCol="0">
            <a:spAutoFit/>
          </a:bodyPr>
          <a:lstStyle/>
          <a:p>
            <a:r>
              <a:rPr kumimoji="1" lang="en-US" altLang="ja-JP" dirty="0" smtClean="0">
                <a:latin typeface="ＭＳ ゴシック" panose="020B0609070205080204" pitchFamily="49" charset="-128"/>
                <a:ea typeface="ＭＳ ゴシック" panose="020B0609070205080204" pitchFamily="49" charset="-128"/>
              </a:rPr>
              <a:t>RCIC</a:t>
            </a:r>
            <a:r>
              <a:rPr kumimoji="1" lang="ja-JP" altLang="en-US" dirty="0" smtClean="0">
                <a:latin typeface="ＭＳ ゴシック" panose="020B0609070205080204" pitchFamily="49" charset="-128"/>
                <a:ea typeface="ＭＳ ゴシック" panose="020B0609070205080204" pitchFamily="49" charset="-128"/>
              </a:rPr>
              <a:t>タービン経由で二相状態の冷却材が</a:t>
            </a:r>
            <a:r>
              <a:rPr kumimoji="1" lang="en-US" altLang="ja-JP" dirty="0" smtClean="0">
                <a:latin typeface="ＭＳ ゴシック" panose="020B0609070205080204" pitchFamily="49" charset="-128"/>
                <a:ea typeface="ＭＳ ゴシック" panose="020B0609070205080204" pitchFamily="49" charset="-128"/>
              </a:rPr>
              <a:t>S/C</a:t>
            </a:r>
            <a:r>
              <a:rPr kumimoji="1" lang="ja-JP" altLang="en-US" dirty="0" smtClean="0">
                <a:latin typeface="ＭＳ ゴシック" panose="020B0609070205080204" pitchFamily="49" charset="-128"/>
                <a:ea typeface="ＭＳ ゴシック" panose="020B0609070205080204" pitchFamily="49" charset="-128"/>
              </a:rPr>
              <a:t>（</a:t>
            </a:r>
            <a:r>
              <a:rPr kumimoji="1" lang="en-US" altLang="ja-JP" dirty="0" smtClean="0">
                <a:latin typeface="ＭＳ ゴシック" panose="020B0609070205080204" pitchFamily="49" charset="-128"/>
                <a:ea typeface="ＭＳ ゴシック" panose="020B0609070205080204" pitchFamily="49" charset="-128"/>
              </a:rPr>
              <a:t>torus mid)</a:t>
            </a:r>
            <a:r>
              <a:rPr kumimoji="1" lang="ja-JP" altLang="en-US" dirty="0" smtClean="0">
                <a:latin typeface="ＭＳ ゴシック" panose="020B0609070205080204" pitchFamily="49" charset="-128"/>
                <a:ea typeface="ＭＳ ゴシック" panose="020B0609070205080204" pitchFamily="49" charset="-128"/>
              </a:rPr>
              <a:t>に流入</a:t>
            </a:r>
            <a:endParaRPr kumimoji="1" lang="ja-JP" altLang="en-US" dirty="0">
              <a:latin typeface="ＭＳ ゴシック" panose="020B0609070205080204" pitchFamily="49" charset="-128"/>
              <a:ea typeface="ＭＳ ゴシック" panose="020B0609070205080204" pitchFamily="49" charset="-128"/>
            </a:endParaRPr>
          </a:p>
        </p:txBody>
      </p:sp>
      <p:sp>
        <p:nvSpPr>
          <p:cNvPr id="37" name="左中かっこ 36"/>
          <p:cNvSpPr/>
          <p:nvPr/>
        </p:nvSpPr>
        <p:spPr>
          <a:xfrm rot="4473057">
            <a:off x="4460234" y="1401381"/>
            <a:ext cx="446927" cy="5031598"/>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テキスト ボックス 38"/>
          <p:cNvSpPr txBox="1"/>
          <p:nvPr/>
        </p:nvSpPr>
        <p:spPr>
          <a:xfrm>
            <a:off x="6906481" y="2594469"/>
            <a:ext cx="1453633" cy="369332"/>
          </a:xfrm>
          <a:prstGeom prst="rect">
            <a:avLst/>
          </a:prstGeom>
          <a:noFill/>
        </p:spPr>
        <p:txBody>
          <a:bodyPr wrap="square" rtlCol="0">
            <a:spAutoFit/>
          </a:bodyPr>
          <a:lstStyle/>
          <a:p>
            <a:r>
              <a:rPr kumimoji="1" lang="en-US" altLang="ja-JP" dirty="0" smtClean="0">
                <a:latin typeface="ＭＳ ゴシック" panose="020B0609070205080204" pitchFamily="49" charset="-128"/>
                <a:ea typeface="ＭＳ ゴシック" panose="020B0609070205080204" pitchFamily="49" charset="-128"/>
              </a:rPr>
              <a:t>SRV</a:t>
            </a:r>
            <a:r>
              <a:rPr kumimoji="1" lang="ja-JP" altLang="en-US" dirty="0" smtClean="0">
                <a:latin typeface="ＭＳ ゴシック" panose="020B0609070205080204" pitchFamily="49" charset="-128"/>
                <a:ea typeface="ＭＳ ゴシック" panose="020B0609070205080204" pitchFamily="49" charset="-128"/>
              </a:rPr>
              <a:t>間欠開</a:t>
            </a:r>
            <a:endParaRPr kumimoji="1" lang="ja-JP" altLang="en-US" dirty="0">
              <a:latin typeface="ＭＳ ゴシック" panose="020B0609070205080204" pitchFamily="49" charset="-128"/>
              <a:ea typeface="ＭＳ ゴシック" panose="020B0609070205080204" pitchFamily="49" charset="-128"/>
            </a:endParaRPr>
          </a:p>
        </p:txBody>
      </p:sp>
      <p:sp>
        <p:nvSpPr>
          <p:cNvPr id="40" name="左中かっこ 39"/>
          <p:cNvSpPr/>
          <p:nvPr/>
        </p:nvSpPr>
        <p:spPr>
          <a:xfrm rot="3351867">
            <a:off x="7558846" y="2774753"/>
            <a:ext cx="267999" cy="675208"/>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09930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71054" y="1427715"/>
            <a:ext cx="11589327" cy="4287718"/>
          </a:xfrm>
          <a:prstGeom prst="rect">
            <a:avLst/>
          </a:prstGeom>
        </p:spPr>
      </p:pic>
      <p:sp>
        <p:nvSpPr>
          <p:cNvPr id="3" name="テキスト ボックス 2"/>
          <p:cNvSpPr txBox="1"/>
          <p:nvPr/>
        </p:nvSpPr>
        <p:spPr>
          <a:xfrm rot="16200000">
            <a:off x="-1393750" y="3091011"/>
            <a:ext cx="3249168" cy="461665"/>
          </a:xfrm>
          <a:prstGeom prst="rect">
            <a:avLst/>
          </a:prstGeom>
          <a:noFill/>
        </p:spPr>
        <p:txBody>
          <a:bodyPr wrap="square" rtlCol="0">
            <a:spAutoFit/>
          </a:bodyPr>
          <a:lstStyle/>
          <a:p>
            <a:r>
              <a:rPr kumimoji="1" lang="en-US" altLang="ja-JP" sz="2400" dirty="0" smtClean="0">
                <a:latin typeface="Arial" panose="020B0604020202020204" pitchFamily="34" charset="0"/>
                <a:cs typeface="Arial" panose="020B0604020202020204" pitchFamily="34" charset="0"/>
              </a:rPr>
              <a:t>Pressure (Pa)</a:t>
            </a:r>
            <a:endParaRPr kumimoji="1" lang="ja-JP" altLang="en-US" sz="2400" dirty="0">
              <a:latin typeface="Arial" panose="020B0604020202020204" pitchFamily="34" charset="0"/>
              <a:cs typeface="Arial" panose="020B0604020202020204" pitchFamily="34" charset="0"/>
            </a:endParaRPr>
          </a:p>
        </p:txBody>
      </p:sp>
      <p:sp>
        <p:nvSpPr>
          <p:cNvPr id="4" name="テキスト ボックス 3"/>
          <p:cNvSpPr txBox="1"/>
          <p:nvPr/>
        </p:nvSpPr>
        <p:spPr>
          <a:xfrm>
            <a:off x="2041236" y="3340741"/>
            <a:ext cx="2261062" cy="338554"/>
          </a:xfrm>
          <a:prstGeom prst="rect">
            <a:avLst/>
          </a:prstGeom>
          <a:noFill/>
        </p:spPr>
        <p:txBody>
          <a:bodyPr wrap="square" rtlCol="0">
            <a:spAutoFit/>
          </a:bodyPr>
          <a:lstStyle/>
          <a:p>
            <a:r>
              <a:rPr kumimoji="1" lang="en-US" altLang="ja-JP" sz="1600" dirty="0" smtClean="0">
                <a:latin typeface="Arial" panose="020B0604020202020204" pitchFamily="34" charset="0"/>
                <a:cs typeface="Arial" panose="020B0604020202020204" pitchFamily="34" charset="0"/>
              </a:rPr>
              <a:t>RPV pressure (</a:t>
            </a:r>
            <a:r>
              <a:rPr kumimoji="1" lang="en-US" altLang="ja-JP" sz="1600" dirty="0" err="1" smtClean="0">
                <a:latin typeface="Arial" panose="020B0604020202020204" pitchFamily="34" charset="0"/>
                <a:cs typeface="Arial" panose="020B0604020202020204" pitchFamily="34" charset="0"/>
              </a:rPr>
              <a:t>cal</a:t>
            </a:r>
            <a:r>
              <a:rPr kumimoji="1" lang="en-US" altLang="ja-JP" sz="1600" dirty="0" smtClean="0">
                <a:latin typeface="Arial" panose="020B0604020202020204" pitchFamily="34" charset="0"/>
                <a:cs typeface="Arial" panose="020B0604020202020204" pitchFamily="34" charset="0"/>
              </a:rPr>
              <a:t>)</a:t>
            </a:r>
            <a:endParaRPr kumimoji="1" lang="ja-JP" altLang="en-US" sz="1600" dirty="0">
              <a:latin typeface="Arial" panose="020B0604020202020204" pitchFamily="34" charset="0"/>
              <a:cs typeface="Arial" panose="020B0604020202020204" pitchFamily="34" charset="0"/>
            </a:endParaRPr>
          </a:p>
        </p:txBody>
      </p:sp>
      <p:cxnSp>
        <p:nvCxnSpPr>
          <p:cNvPr id="5" name="直線矢印コネクタ 4"/>
          <p:cNvCxnSpPr/>
          <p:nvPr/>
        </p:nvCxnSpPr>
        <p:spPr>
          <a:xfrm flipV="1">
            <a:off x="3371273" y="2937164"/>
            <a:ext cx="554182" cy="286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6265717" y="5715433"/>
            <a:ext cx="2261062" cy="338554"/>
          </a:xfrm>
          <a:prstGeom prst="rect">
            <a:avLst/>
          </a:prstGeom>
          <a:noFill/>
        </p:spPr>
        <p:txBody>
          <a:bodyPr wrap="square" rtlCol="0">
            <a:spAutoFit/>
          </a:bodyPr>
          <a:lstStyle/>
          <a:p>
            <a:r>
              <a:rPr kumimoji="1" lang="en-US" altLang="ja-JP" sz="1600" dirty="0" smtClean="0">
                <a:latin typeface="Arial" panose="020B0604020202020204" pitchFamily="34" charset="0"/>
                <a:cs typeface="Arial" panose="020B0604020202020204" pitchFamily="34" charset="0"/>
              </a:rPr>
              <a:t>D/W pressure (</a:t>
            </a:r>
            <a:r>
              <a:rPr kumimoji="1" lang="en-US" altLang="ja-JP" sz="1600" dirty="0" err="1" smtClean="0">
                <a:latin typeface="Arial" panose="020B0604020202020204" pitchFamily="34" charset="0"/>
                <a:cs typeface="Arial" panose="020B0604020202020204" pitchFamily="34" charset="0"/>
              </a:rPr>
              <a:t>cal</a:t>
            </a:r>
            <a:r>
              <a:rPr kumimoji="1" lang="en-US" altLang="ja-JP" sz="1600" dirty="0" smtClean="0">
                <a:latin typeface="Arial" panose="020B0604020202020204" pitchFamily="34" charset="0"/>
                <a:cs typeface="Arial" panose="020B0604020202020204" pitchFamily="34" charset="0"/>
              </a:rPr>
              <a:t>)</a:t>
            </a:r>
            <a:endParaRPr kumimoji="1" lang="ja-JP" altLang="en-US" sz="1600" dirty="0">
              <a:latin typeface="Arial" panose="020B0604020202020204" pitchFamily="34" charset="0"/>
              <a:cs typeface="Arial" panose="020B0604020202020204" pitchFamily="34" charset="0"/>
            </a:endParaRPr>
          </a:p>
        </p:txBody>
      </p:sp>
      <p:cxnSp>
        <p:nvCxnSpPr>
          <p:cNvPr id="9" name="直線矢印コネクタ 8"/>
          <p:cNvCxnSpPr/>
          <p:nvPr/>
        </p:nvCxnSpPr>
        <p:spPr>
          <a:xfrm flipH="1" flipV="1">
            <a:off x="6640945" y="5181600"/>
            <a:ext cx="200919" cy="533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812179" y="303659"/>
            <a:ext cx="3284811" cy="369332"/>
          </a:xfrm>
          <a:prstGeom prst="rect">
            <a:avLst/>
          </a:prstGeom>
          <a:noFill/>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過渡</a:t>
            </a:r>
            <a:r>
              <a:rPr lang="ja-JP" altLang="en-US" dirty="0">
                <a:latin typeface="ＭＳ ゴシック" panose="020B0609070205080204" pitchFamily="49" charset="-128"/>
                <a:ea typeface="ＭＳ ゴシック" panose="020B0609070205080204" pitchFamily="49" charset="-128"/>
                <a:cs typeface="Arial" panose="020B0604020202020204" pitchFamily="34" charset="0"/>
              </a:rPr>
              <a:t>全般</a:t>
            </a: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にわたる圧力履歴</a:t>
            </a:r>
            <a:endParaRPr kumimoji="1" lang="ja-JP" altLang="en-US"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3" name="テキスト ボックス 12"/>
          <p:cNvSpPr txBox="1"/>
          <p:nvPr/>
        </p:nvSpPr>
        <p:spPr>
          <a:xfrm>
            <a:off x="2462415" y="1204166"/>
            <a:ext cx="7251740" cy="369332"/>
          </a:xfrm>
          <a:prstGeom prst="rect">
            <a:avLst/>
          </a:prstGeom>
          <a:noFill/>
        </p:spPr>
        <p:txBody>
          <a:bodyPr wrap="square" rtlCol="0">
            <a:spAutoFit/>
          </a:bodyPr>
          <a:lstStyle/>
          <a:p>
            <a:r>
              <a:rPr kumimoji="1" lang="ja-JP" altLang="en-US" dirty="0" smtClean="0"/>
              <a:t>圧力データは簡易的に連結線で表示（データ点で置き換え予定）</a:t>
            </a:r>
            <a:endParaRPr kumimoji="1" lang="ja-JP" altLang="en-US" dirty="0"/>
          </a:p>
        </p:txBody>
      </p:sp>
      <p:sp>
        <p:nvSpPr>
          <p:cNvPr id="14" name="テキスト ボックス 13"/>
          <p:cNvSpPr txBox="1"/>
          <p:nvPr/>
        </p:nvSpPr>
        <p:spPr>
          <a:xfrm>
            <a:off x="839097" y="6087170"/>
            <a:ext cx="10026127" cy="646331"/>
          </a:xfrm>
          <a:prstGeom prst="rect">
            <a:avLst/>
          </a:prstGeom>
          <a:noFill/>
        </p:spPr>
        <p:txBody>
          <a:bodyPr wrap="square" rtlCol="0">
            <a:spAutoFit/>
          </a:bodyPr>
          <a:lstStyle/>
          <a:p>
            <a:pPr marL="285750" indent="-285750">
              <a:buFont typeface="Wingdings" panose="05000000000000000000" pitchFamily="2" charset="2"/>
              <a:buChar char="Ø"/>
            </a:pPr>
            <a:r>
              <a:rPr kumimoji="1" lang="en-US" altLang="ja-JP" dirty="0" smtClean="0">
                <a:latin typeface="ＭＳ ゴシック" panose="020B0609070205080204" pitchFamily="49" charset="-128"/>
                <a:ea typeface="ＭＳ ゴシック" panose="020B0609070205080204" pitchFamily="49" charset="-128"/>
              </a:rPr>
              <a:t>S/C</a:t>
            </a:r>
            <a:r>
              <a:rPr lang="ja-JP" altLang="en-US" dirty="0">
                <a:latin typeface="ＭＳ ゴシック" panose="020B0609070205080204" pitchFamily="49" charset="-128"/>
                <a:ea typeface="ＭＳ ゴシック" panose="020B0609070205080204" pitchFamily="49" charset="-128"/>
              </a:rPr>
              <a:t>水</a:t>
            </a:r>
            <a:r>
              <a:rPr lang="ja-JP" altLang="en-US" dirty="0" smtClean="0">
                <a:latin typeface="ＭＳ ゴシック" panose="020B0609070205080204" pitchFamily="49" charset="-128"/>
                <a:ea typeface="ＭＳ ゴシック" panose="020B0609070205080204" pitchFamily="49" charset="-128"/>
              </a:rPr>
              <a:t>の深さ方向温度分布の詳細な模擬ができないため、バルク</a:t>
            </a:r>
            <a:r>
              <a:rPr lang="en-US" altLang="ja-JP" dirty="0" smtClean="0">
                <a:latin typeface="ＭＳ ゴシック" panose="020B0609070205080204" pitchFamily="49" charset="-128"/>
                <a:ea typeface="ＭＳ ゴシック" panose="020B0609070205080204" pitchFamily="49" charset="-128"/>
              </a:rPr>
              <a:t>S/C</a:t>
            </a:r>
            <a:r>
              <a:rPr lang="ja-JP" altLang="en-US" dirty="0" smtClean="0">
                <a:latin typeface="ＭＳ ゴシック" panose="020B0609070205080204" pitchFamily="49" charset="-128"/>
                <a:ea typeface="ＭＳ ゴシック" panose="020B0609070205080204" pitchFamily="49" charset="-128"/>
              </a:rPr>
              <a:t>水温を模擬</a:t>
            </a:r>
            <a:endParaRPr lang="en-US" altLang="ja-JP" dirty="0" smtClean="0">
              <a:latin typeface="ＭＳ ゴシック" panose="020B0609070205080204" pitchFamily="49" charset="-128"/>
              <a:ea typeface="ＭＳ ゴシック" panose="020B0609070205080204" pitchFamily="49" charset="-128"/>
            </a:endParaRPr>
          </a:p>
          <a:p>
            <a:pPr marL="285750" indent="-285750">
              <a:buFont typeface="Wingdings" panose="05000000000000000000" pitchFamily="2" charset="2"/>
              <a:buChar char="Ø"/>
            </a:pPr>
            <a:r>
              <a:rPr kumimoji="1" lang="ja-JP" altLang="en-US" dirty="0" smtClean="0">
                <a:latin typeface="ＭＳ ゴシック" panose="020B0609070205080204" pitchFamily="49" charset="-128"/>
                <a:ea typeface="ＭＳ ゴシック" panose="020B0609070205080204" pitchFamily="49" charset="-128"/>
              </a:rPr>
              <a:t>初期の</a:t>
            </a:r>
            <a:r>
              <a:rPr kumimoji="1" lang="en-US" altLang="ja-JP" dirty="0" smtClean="0">
                <a:latin typeface="ＭＳ ゴシック" panose="020B0609070205080204" pitchFamily="49" charset="-128"/>
                <a:ea typeface="ＭＳ ゴシック" panose="020B0609070205080204" pitchFamily="49" charset="-128"/>
              </a:rPr>
              <a:t>PCV</a:t>
            </a:r>
            <a:r>
              <a:rPr kumimoji="1" lang="ja-JP" altLang="en-US" dirty="0" smtClean="0">
                <a:latin typeface="ＭＳ ゴシック" panose="020B0609070205080204" pitchFamily="49" charset="-128"/>
                <a:ea typeface="ＭＳ ゴシック" panose="020B0609070205080204" pitchFamily="49" charset="-128"/>
              </a:rPr>
              <a:t>圧力を過小評価するが、</a:t>
            </a:r>
            <a:r>
              <a:rPr kumimoji="1" lang="en-US" altLang="ja-JP" dirty="0" smtClean="0">
                <a:latin typeface="ＭＳ ゴシック" panose="020B0609070205080204" pitchFamily="49" charset="-128"/>
                <a:ea typeface="ＭＳ ゴシック" panose="020B0609070205080204" pitchFamily="49" charset="-128"/>
              </a:rPr>
              <a:t>S/C</a:t>
            </a:r>
            <a:r>
              <a:rPr kumimoji="1" lang="ja-JP" altLang="en-US" dirty="0" smtClean="0">
                <a:latin typeface="ＭＳ ゴシック" panose="020B0609070205080204" pitchFamily="49" charset="-128"/>
                <a:ea typeface="ＭＳ ゴシック" panose="020B0609070205080204" pitchFamily="49" charset="-128"/>
              </a:rPr>
              <a:t>水が攪拌された段階（</a:t>
            </a:r>
            <a:r>
              <a:rPr kumimoji="1" lang="en-US" altLang="ja-JP" dirty="0" smtClean="0">
                <a:latin typeface="ＭＳ ゴシック" panose="020B0609070205080204" pitchFamily="49" charset="-128"/>
                <a:ea typeface="ＭＳ ゴシック" panose="020B0609070205080204" pitchFamily="49" charset="-128"/>
              </a:rPr>
              <a:t>SRV</a:t>
            </a:r>
            <a:r>
              <a:rPr kumimoji="1" lang="ja-JP" altLang="en-US" dirty="0" smtClean="0">
                <a:latin typeface="ＭＳ ゴシック" panose="020B0609070205080204" pitchFamily="49" charset="-128"/>
                <a:ea typeface="ＭＳ ゴシック" panose="020B0609070205080204" pitchFamily="49" charset="-128"/>
              </a:rPr>
              <a:t>手動開後）では適切に模擬</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33678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stretch>
            <a:fillRect/>
          </a:stretch>
        </p:blipFill>
        <p:spPr>
          <a:xfrm>
            <a:off x="729672" y="682227"/>
            <a:ext cx="11074400" cy="6051082"/>
          </a:xfrm>
          <a:prstGeom prst="rect">
            <a:avLst/>
          </a:prstGeom>
        </p:spPr>
      </p:pic>
      <p:sp>
        <p:nvSpPr>
          <p:cNvPr id="3" name="テキスト ボックス 2"/>
          <p:cNvSpPr txBox="1"/>
          <p:nvPr/>
        </p:nvSpPr>
        <p:spPr>
          <a:xfrm>
            <a:off x="2706253" y="2298675"/>
            <a:ext cx="1514765" cy="338554"/>
          </a:xfrm>
          <a:prstGeom prst="rect">
            <a:avLst/>
          </a:prstGeom>
          <a:noFill/>
        </p:spPr>
        <p:txBody>
          <a:bodyPr wrap="square" rtlCol="0">
            <a:spAutoFit/>
          </a:bodyPr>
          <a:lstStyle/>
          <a:p>
            <a:r>
              <a:rPr kumimoji="1" lang="en-US" altLang="ja-JP" sz="1600" dirty="0" smtClean="0">
                <a:solidFill>
                  <a:srgbClr val="00B050"/>
                </a:solidFill>
                <a:latin typeface="Arial" panose="020B0604020202020204" pitchFamily="34" charset="0"/>
                <a:cs typeface="Arial" panose="020B0604020202020204" pitchFamily="34" charset="0"/>
              </a:rPr>
              <a:t>RPV</a:t>
            </a:r>
            <a:r>
              <a:rPr kumimoji="1" lang="ja-JP" altLang="en-US" sz="1600" dirty="0" smtClean="0">
                <a:solidFill>
                  <a:srgbClr val="00B050"/>
                </a:solidFill>
                <a:latin typeface="Arial" panose="020B0604020202020204" pitchFamily="34" charset="0"/>
                <a:cs typeface="Arial" panose="020B0604020202020204" pitchFamily="34" charset="0"/>
              </a:rPr>
              <a:t>圧</a:t>
            </a:r>
            <a:r>
              <a:rPr kumimoji="1" lang="en-US" altLang="ja-JP" sz="1600" dirty="0" smtClean="0">
                <a:solidFill>
                  <a:srgbClr val="00B050"/>
                </a:solidFill>
                <a:latin typeface="Arial" panose="020B0604020202020204" pitchFamily="34" charset="0"/>
                <a:cs typeface="Arial" panose="020B0604020202020204" pitchFamily="34" charset="0"/>
              </a:rPr>
              <a:t>(</a:t>
            </a:r>
            <a:r>
              <a:rPr kumimoji="1" lang="ja-JP" altLang="en-US" sz="1600" dirty="0" smtClean="0">
                <a:solidFill>
                  <a:srgbClr val="00B050"/>
                </a:solidFill>
                <a:latin typeface="Arial" panose="020B0604020202020204" pitchFamily="34" charset="0"/>
                <a:cs typeface="Arial" panose="020B0604020202020204" pitchFamily="34" charset="0"/>
              </a:rPr>
              <a:t>解析</a:t>
            </a:r>
            <a:r>
              <a:rPr kumimoji="1" lang="en-US" altLang="ja-JP" sz="1600" dirty="0" smtClean="0">
                <a:solidFill>
                  <a:srgbClr val="00B050"/>
                </a:solidFill>
                <a:latin typeface="Arial" panose="020B0604020202020204" pitchFamily="34" charset="0"/>
                <a:cs typeface="Arial" panose="020B0604020202020204" pitchFamily="34" charset="0"/>
              </a:rPr>
              <a:t>)</a:t>
            </a:r>
            <a:endParaRPr kumimoji="1" lang="ja-JP" altLang="en-US" sz="1600" dirty="0">
              <a:solidFill>
                <a:srgbClr val="00B050"/>
              </a:solidFill>
              <a:latin typeface="Arial" panose="020B0604020202020204" pitchFamily="34" charset="0"/>
              <a:cs typeface="Arial" panose="020B0604020202020204" pitchFamily="34" charset="0"/>
            </a:endParaRPr>
          </a:p>
        </p:txBody>
      </p:sp>
      <p:cxnSp>
        <p:nvCxnSpPr>
          <p:cNvPr id="4" name="直線矢印コネクタ 3"/>
          <p:cNvCxnSpPr/>
          <p:nvPr/>
        </p:nvCxnSpPr>
        <p:spPr>
          <a:xfrm>
            <a:off x="3888509" y="2622500"/>
            <a:ext cx="965200" cy="20080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7647709" y="5416703"/>
            <a:ext cx="2261062" cy="338554"/>
          </a:xfrm>
          <a:prstGeom prst="rect">
            <a:avLst/>
          </a:prstGeom>
          <a:noFill/>
        </p:spPr>
        <p:txBody>
          <a:bodyPr wrap="square" rtlCol="0">
            <a:spAutoFit/>
          </a:bodyPr>
          <a:lstStyle/>
          <a:p>
            <a:r>
              <a:rPr kumimoji="1" lang="en-US" altLang="ja-JP" sz="1600" dirty="0" smtClean="0">
                <a:solidFill>
                  <a:srgbClr val="0000FF"/>
                </a:solidFill>
                <a:latin typeface="Arial" panose="020B0604020202020204" pitchFamily="34" charset="0"/>
                <a:cs typeface="Arial" panose="020B0604020202020204" pitchFamily="34" charset="0"/>
              </a:rPr>
              <a:t>D/W </a:t>
            </a:r>
            <a:r>
              <a:rPr kumimoji="1" lang="ja-JP" altLang="en-US" sz="1600" dirty="0" smtClean="0">
                <a:solidFill>
                  <a:srgbClr val="0000FF"/>
                </a:solidFill>
                <a:latin typeface="Arial" panose="020B0604020202020204" pitchFamily="34" charset="0"/>
                <a:cs typeface="Arial" panose="020B0604020202020204" pitchFamily="34" charset="0"/>
              </a:rPr>
              <a:t>圧</a:t>
            </a:r>
            <a:r>
              <a:rPr kumimoji="1" lang="en-US" altLang="ja-JP" sz="1600" dirty="0" smtClean="0">
                <a:solidFill>
                  <a:srgbClr val="0000FF"/>
                </a:solidFill>
                <a:latin typeface="Arial" panose="020B0604020202020204" pitchFamily="34" charset="0"/>
                <a:cs typeface="Arial" panose="020B0604020202020204" pitchFamily="34" charset="0"/>
              </a:rPr>
              <a:t> (</a:t>
            </a:r>
            <a:r>
              <a:rPr kumimoji="1" lang="ja-JP" altLang="en-US" sz="1600" dirty="0" smtClean="0">
                <a:solidFill>
                  <a:srgbClr val="0000FF"/>
                </a:solidFill>
                <a:latin typeface="Arial" panose="020B0604020202020204" pitchFamily="34" charset="0"/>
                <a:cs typeface="Arial" panose="020B0604020202020204" pitchFamily="34" charset="0"/>
              </a:rPr>
              <a:t>解析</a:t>
            </a:r>
            <a:r>
              <a:rPr kumimoji="1" lang="en-US" altLang="ja-JP" sz="1600" dirty="0" smtClean="0">
                <a:solidFill>
                  <a:srgbClr val="0000FF"/>
                </a:solidFill>
                <a:latin typeface="Arial" panose="020B0604020202020204" pitchFamily="34" charset="0"/>
                <a:cs typeface="Arial" panose="020B0604020202020204" pitchFamily="34" charset="0"/>
              </a:rPr>
              <a:t>)</a:t>
            </a:r>
            <a:endParaRPr kumimoji="1" lang="ja-JP" altLang="en-US" sz="1600" dirty="0">
              <a:solidFill>
                <a:srgbClr val="0000FF"/>
              </a:solidFill>
              <a:latin typeface="Arial" panose="020B0604020202020204" pitchFamily="34" charset="0"/>
              <a:cs typeface="Arial" panose="020B0604020202020204" pitchFamily="34" charset="0"/>
            </a:endParaRPr>
          </a:p>
        </p:txBody>
      </p:sp>
      <p:cxnSp>
        <p:nvCxnSpPr>
          <p:cNvPr id="6" name="直線矢印コネクタ 5"/>
          <p:cNvCxnSpPr/>
          <p:nvPr/>
        </p:nvCxnSpPr>
        <p:spPr>
          <a:xfrm flipH="1">
            <a:off x="6119091" y="4045441"/>
            <a:ext cx="780473" cy="1128928"/>
          </a:xfrm>
          <a:prstGeom prst="straightConnector1">
            <a:avLst/>
          </a:prstGeom>
          <a:ln>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rot="16200000">
            <a:off x="-1393750" y="3091011"/>
            <a:ext cx="3249168" cy="461665"/>
          </a:xfrm>
          <a:prstGeom prst="rect">
            <a:avLst/>
          </a:prstGeom>
          <a:noFill/>
        </p:spPr>
        <p:txBody>
          <a:bodyPr wrap="square" rtlCol="0">
            <a:spAutoFit/>
          </a:bodyPr>
          <a:lstStyle/>
          <a:p>
            <a:r>
              <a:rPr kumimoji="1" lang="en-US" altLang="ja-JP" sz="2400" dirty="0" smtClean="0">
                <a:latin typeface="Arial" panose="020B0604020202020204" pitchFamily="34" charset="0"/>
                <a:cs typeface="Arial" panose="020B0604020202020204" pitchFamily="34" charset="0"/>
              </a:rPr>
              <a:t>Pressure (Pa)</a:t>
            </a:r>
            <a:endParaRPr kumimoji="1" lang="ja-JP" altLang="en-US" sz="2400" dirty="0">
              <a:latin typeface="Arial" panose="020B0604020202020204" pitchFamily="34" charset="0"/>
              <a:cs typeface="Arial" panose="020B0604020202020204" pitchFamily="34" charset="0"/>
            </a:endParaRPr>
          </a:p>
        </p:txBody>
      </p:sp>
      <p:sp>
        <p:nvSpPr>
          <p:cNvPr id="14" name="テキスト ボックス 13"/>
          <p:cNvSpPr txBox="1"/>
          <p:nvPr/>
        </p:nvSpPr>
        <p:spPr>
          <a:xfrm>
            <a:off x="3331888" y="312895"/>
            <a:ext cx="5202512" cy="369332"/>
          </a:xfrm>
          <a:prstGeom prst="rect">
            <a:avLst/>
          </a:prstGeom>
          <a:noFill/>
        </p:spPr>
        <p:txBody>
          <a:bodyPr wrap="square" rtlCol="0">
            <a:spAutoFit/>
          </a:bodyPr>
          <a:lstStyle/>
          <a:p>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RPV</a:t>
            </a: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手動開（</a:t>
            </a:r>
            <a:r>
              <a:rPr lang="en-US" altLang="ja-JP" dirty="0" smtClean="0">
                <a:latin typeface="ＭＳ ゴシック" panose="020B0609070205080204" pitchFamily="49" charset="-128"/>
                <a:ea typeface="ＭＳ ゴシック" panose="020B0609070205080204" pitchFamily="49" charset="-128"/>
                <a:cs typeface="Arial" panose="020B0604020202020204" pitchFamily="34" charset="0"/>
              </a:rPr>
              <a:t>3/14 18:00)</a:t>
            </a:r>
            <a:r>
              <a:rPr lang="ja-JP" altLang="en-US" dirty="0" smtClean="0">
                <a:latin typeface="ＭＳ ゴシック" panose="020B0609070205080204" pitchFamily="49" charset="-128"/>
                <a:ea typeface="ＭＳ ゴシック" panose="020B0609070205080204" pitchFamily="49" charset="-128"/>
                <a:cs typeface="Arial" panose="020B0604020202020204" pitchFamily="34" charset="0"/>
              </a:rPr>
              <a:t>後の圧力履歴</a:t>
            </a:r>
            <a:endParaRPr kumimoji="1" lang="ja-JP" altLang="en-US"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7" name="テキスト ボックス 16"/>
          <p:cNvSpPr txBox="1"/>
          <p:nvPr/>
        </p:nvSpPr>
        <p:spPr>
          <a:xfrm>
            <a:off x="3819236" y="991020"/>
            <a:ext cx="1782620" cy="338554"/>
          </a:xfrm>
          <a:prstGeom prst="rect">
            <a:avLst/>
          </a:prstGeom>
          <a:noFill/>
        </p:spPr>
        <p:txBody>
          <a:bodyPr wrap="square" rtlCol="0">
            <a:spAutoFit/>
          </a:bodyPr>
          <a:lstStyle/>
          <a:p>
            <a:r>
              <a:rPr kumimoji="1" lang="en-US" altLang="ja-JP" sz="1600" dirty="0" smtClean="0">
                <a:solidFill>
                  <a:srgbClr val="FF0000"/>
                </a:solidFill>
                <a:latin typeface="Arial" panose="020B0604020202020204" pitchFamily="34" charset="0"/>
                <a:cs typeface="Arial" panose="020B0604020202020204" pitchFamily="34" charset="0"/>
              </a:rPr>
              <a:t>RPV</a:t>
            </a:r>
            <a:r>
              <a:rPr kumimoji="1" lang="ja-JP" altLang="en-US" sz="1600" dirty="0" smtClean="0">
                <a:solidFill>
                  <a:srgbClr val="FF0000"/>
                </a:solidFill>
                <a:latin typeface="Arial" panose="020B0604020202020204" pitchFamily="34" charset="0"/>
                <a:cs typeface="Arial" panose="020B0604020202020204" pitchFamily="34" charset="0"/>
              </a:rPr>
              <a:t>圧</a:t>
            </a:r>
            <a:r>
              <a:rPr kumimoji="1" lang="en-US" altLang="ja-JP" sz="1600" dirty="0" smtClean="0">
                <a:solidFill>
                  <a:srgbClr val="FF0000"/>
                </a:solidFill>
                <a:latin typeface="Arial" panose="020B0604020202020204" pitchFamily="34" charset="0"/>
                <a:cs typeface="Arial" panose="020B0604020202020204" pitchFamily="34" charset="0"/>
              </a:rPr>
              <a:t>(</a:t>
            </a:r>
            <a:r>
              <a:rPr kumimoji="1" lang="ja-JP" altLang="en-US" sz="1600" dirty="0" smtClean="0">
                <a:solidFill>
                  <a:srgbClr val="FF0000"/>
                </a:solidFill>
                <a:latin typeface="Arial" panose="020B0604020202020204" pitchFamily="34" charset="0"/>
                <a:cs typeface="Arial" panose="020B0604020202020204" pitchFamily="34" charset="0"/>
              </a:rPr>
              <a:t>データ</a:t>
            </a:r>
            <a:r>
              <a:rPr kumimoji="1" lang="en-US" altLang="ja-JP" sz="1600" dirty="0" smtClean="0">
                <a:solidFill>
                  <a:srgbClr val="FF0000"/>
                </a:solidFill>
                <a:latin typeface="Arial" panose="020B0604020202020204" pitchFamily="34" charset="0"/>
                <a:cs typeface="Arial" panose="020B0604020202020204" pitchFamily="34" charset="0"/>
              </a:rPr>
              <a:t>)</a:t>
            </a:r>
            <a:endParaRPr kumimoji="1" lang="ja-JP" altLang="en-US" sz="1600" dirty="0">
              <a:solidFill>
                <a:srgbClr val="FF0000"/>
              </a:solidFill>
              <a:latin typeface="Arial" panose="020B0604020202020204" pitchFamily="34" charset="0"/>
              <a:cs typeface="Arial" panose="020B0604020202020204" pitchFamily="34" charset="0"/>
            </a:endParaRPr>
          </a:p>
        </p:txBody>
      </p:sp>
      <p:cxnSp>
        <p:nvCxnSpPr>
          <p:cNvPr id="18" name="直線矢印コネクタ 17"/>
          <p:cNvCxnSpPr/>
          <p:nvPr/>
        </p:nvCxnSpPr>
        <p:spPr>
          <a:xfrm>
            <a:off x="4710546" y="1210922"/>
            <a:ext cx="415636" cy="8824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6751780" y="3706887"/>
            <a:ext cx="1782620" cy="338554"/>
          </a:xfrm>
          <a:prstGeom prst="rect">
            <a:avLst/>
          </a:prstGeom>
          <a:noFill/>
        </p:spPr>
        <p:txBody>
          <a:bodyPr wrap="square" rtlCol="0">
            <a:spAutoFit/>
          </a:bodyPr>
          <a:lstStyle/>
          <a:p>
            <a:r>
              <a:rPr lang="en-US" altLang="ja-JP" sz="1600" dirty="0">
                <a:solidFill>
                  <a:srgbClr val="0000FF"/>
                </a:solidFill>
                <a:latin typeface="Arial" panose="020B0604020202020204" pitchFamily="34" charset="0"/>
                <a:cs typeface="Arial" panose="020B0604020202020204" pitchFamily="34" charset="0"/>
              </a:rPr>
              <a:t>D/W</a:t>
            </a:r>
            <a:r>
              <a:rPr kumimoji="1" lang="ja-JP" altLang="en-US" sz="1600" dirty="0" smtClean="0">
                <a:solidFill>
                  <a:srgbClr val="0000FF"/>
                </a:solidFill>
                <a:latin typeface="Arial" panose="020B0604020202020204" pitchFamily="34" charset="0"/>
                <a:cs typeface="Arial" panose="020B0604020202020204" pitchFamily="34" charset="0"/>
              </a:rPr>
              <a:t>圧</a:t>
            </a:r>
            <a:r>
              <a:rPr kumimoji="1" lang="en-US" altLang="ja-JP" sz="1600" dirty="0" smtClean="0">
                <a:solidFill>
                  <a:srgbClr val="0000FF"/>
                </a:solidFill>
                <a:latin typeface="Arial" panose="020B0604020202020204" pitchFamily="34" charset="0"/>
                <a:cs typeface="Arial" panose="020B0604020202020204" pitchFamily="34" charset="0"/>
              </a:rPr>
              <a:t>(</a:t>
            </a:r>
            <a:r>
              <a:rPr kumimoji="1" lang="ja-JP" altLang="en-US" sz="1600" dirty="0" smtClean="0">
                <a:solidFill>
                  <a:srgbClr val="0000FF"/>
                </a:solidFill>
                <a:latin typeface="Arial" panose="020B0604020202020204" pitchFamily="34" charset="0"/>
                <a:cs typeface="Arial" panose="020B0604020202020204" pitchFamily="34" charset="0"/>
              </a:rPr>
              <a:t>データ</a:t>
            </a:r>
            <a:r>
              <a:rPr kumimoji="1" lang="en-US" altLang="ja-JP" sz="1600" dirty="0" smtClean="0">
                <a:solidFill>
                  <a:srgbClr val="0000FF"/>
                </a:solidFill>
                <a:latin typeface="Arial" panose="020B0604020202020204" pitchFamily="34" charset="0"/>
                <a:cs typeface="Arial" panose="020B0604020202020204" pitchFamily="34" charset="0"/>
              </a:rPr>
              <a:t>)</a:t>
            </a:r>
            <a:endParaRPr kumimoji="1" lang="ja-JP" altLang="en-US" sz="1600" dirty="0">
              <a:solidFill>
                <a:srgbClr val="0000FF"/>
              </a:solidFill>
              <a:latin typeface="Arial" panose="020B0604020202020204" pitchFamily="34" charset="0"/>
              <a:cs typeface="Arial" panose="020B0604020202020204" pitchFamily="34" charset="0"/>
            </a:endParaRPr>
          </a:p>
        </p:txBody>
      </p:sp>
      <p:cxnSp>
        <p:nvCxnSpPr>
          <p:cNvPr id="23" name="直線矢印コネクタ 22"/>
          <p:cNvCxnSpPr>
            <a:stCxn id="5" idx="1"/>
          </p:cNvCxnSpPr>
          <p:nvPr/>
        </p:nvCxnSpPr>
        <p:spPr>
          <a:xfrm flipH="1" flipV="1">
            <a:off x="7121236" y="5330334"/>
            <a:ext cx="526473" cy="255646"/>
          </a:xfrm>
          <a:prstGeom prst="straightConnector1">
            <a:avLst/>
          </a:prstGeom>
          <a:ln>
            <a:solidFill>
              <a:srgbClr val="0000CC"/>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5171827" y="5409479"/>
            <a:ext cx="2261062" cy="338554"/>
          </a:xfrm>
          <a:prstGeom prst="rect">
            <a:avLst/>
          </a:prstGeom>
          <a:noFill/>
        </p:spPr>
        <p:txBody>
          <a:bodyPr wrap="square" rtlCol="0">
            <a:spAutoFit/>
          </a:bodyPr>
          <a:lstStyle/>
          <a:p>
            <a:r>
              <a:rPr kumimoji="1" lang="en-US" altLang="ja-JP" sz="1600" dirty="0" smtClean="0">
                <a:solidFill>
                  <a:srgbClr val="FF00FF"/>
                </a:solidFill>
                <a:latin typeface="Arial" panose="020B0604020202020204" pitchFamily="34" charset="0"/>
                <a:cs typeface="Arial" panose="020B0604020202020204" pitchFamily="34" charset="0"/>
              </a:rPr>
              <a:t>D/W</a:t>
            </a:r>
            <a:r>
              <a:rPr kumimoji="1" lang="ja-JP" altLang="en-US" sz="1600" dirty="0" smtClean="0">
                <a:solidFill>
                  <a:srgbClr val="FF00FF"/>
                </a:solidFill>
                <a:latin typeface="Arial" panose="020B0604020202020204" pitchFamily="34" charset="0"/>
                <a:cs typeface="Arial" panose="020B0604020202020204" pitchFamily="34" charset="0"/>
              </a:rPr>
              <a:t>蒸気圧</a:t>
            </a:r>
            <a:r>
              <a:rPr kumimoji="1" lang="en-US" altLang="ja-JP" sz="1600" dirty="0" smtClean="0">
                <a:solidFill>
                  <a:srgbClr val="FF00FF"/>
                </a:solidFill>
                <a:latin typeface="Arial" panose="020B0604020202020204" pitchFamily="34" charset="0"/>
                <a:cs typeface="Arial" panose="020B0604020202020204" pitchFamily="34" charset="0"/>
              </a:rPr>
              <a:t> (</a:t>
            </a:r>
            <a:r>
              <a:rPr kumimoji="1" lang="ja-JP" altLang="en-US" sz="1600" dirty="0" smtClean="0">
                <a:solidFill>
                  <a:srgbClr val="FF00FF"/>
                </a:solidFill>
                <a:latin typeface="Arial" panose="020B0604020202020204" pitchFamily="34" charset="0"/>
                <a:cs typeface="Arial" panose="020B0604020202020204" pitchFamily="34" charset="0"/>
              </a:rPr>
              <a:t>解析</a:t>
            </a:r>
            <a:r>
              <a:rPr kumimoji="1" lang="en-US" altLang="ja-JP" sz="1600" dirty="0" smtClean="0">
                <a:solidFill>
                  <a:srgbClr val="FF00FF"/>
                </a:solidFill>
                <a:latin typeface="Arial" panose="020B0604020202020204" pitchFamily="34" charset="0"/>
                <a:cs typeface="Arial" panose="020B0604020202020204" pitchFamily="34" charset="0"/>
              </a:rPr>
              <a:t>)</a:t>
            </a:r>
            <a:endParaRPr kumimoji="1" lang="ja-JP" altLang="en-US" sz="1600" dirty="0">
              <a:solidFill>
                <a:srgbClr val="FF00FF"/>
              </a:solidFill>
              <a:latin typeface="Arial" panose="020B0604020202020204" pitchFamily="34" charset="0"/>
              <a:cs typeface="Arial" panose="020B0604020202020204" pitchFamily="34" charset="0"/>
            </a:endParaRPr>
          </a:p>
        </p:txBody>
      </p:sp>
      <p:cxnSp>
        <p:nvCxnSpPr>
          <p:cNvPr id="28" name="直線矢印コネクタ 27"/>
          <p:cNvCxnSpPr/>
          <p:nvPr/>
        </p:nvCxnSpPr>
        <p:spPr>
          <a:xfrm>
            <a:off x="6933008" y="5501341"/>
            <a:ext cx="188228" cy="246692"/>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383146" y="5821090"/>
            <a:ext cx="2261062" cy="338554"/>
          </a:xfrm>
          <a:prstGeom prst="rect">
            <a:avLst/>
          </a:prstGeom>
          <a:noFill/>
        </p:spPr>
        <p:txBody>
          <a:bodyPr wrap="square" rtlCol="0">
            <a:spAutoFit/>
          </a:bodyPr>
          <a:lstStyle/>
          <a:p>
            <a:r>
              <a:rPr kumimoji="1" lang="en-US" altLang="ja-JP" sz="1600" dirty="0" smtClean="0">
                <a:solidFill>
                  <a:srgbClr val="00B0F0"/>
                </a:solidFill>
                <a:latin typeface="Arial" panose="020B0604020202020204" pitchFamily="34" charset="0"/>
                <a:cs typeface="Arial" panose="020B0604020202020204" pitchFamily="34" charset="0"/>
              </a:rPr>
              <a:t>S/C</a:t>
            </a:r>
            <a:r>
              <a:rPr kumimoji="1" lang="ja-JP" altLang="en-US" sz="1600" dirty="0" smtClean="0">
                <a:solidFill>
                  <a:srgbClr val="00B0F0"/>
                </a:solidFill>
                <a:latin typeface="Arial" panose="020B0604020202020204" pitchFamily="34" charset="0"/>
                <a:cs typeface="Arial" panose="020B0604020202020204" pitchFamily="34" charset="0"/>
              </a:rPr>
              <a:t>蒸気圧</a:t>
            </a:r>
            <a:r>
              <a:rPr kumimoji="1" lang="en-US" altLang="ja-JP" sz="1600" dirty="0" smtClean="0">
                <a:solidFill>
                  <a:srgbClr val="00B0F0"/>
                </a:solidFill>
                <a:latin typeface="Arial" panose="020B0604020202020204" pitchFamily="34" charset="0"/>
                <a:cs typeface="Arial" panose="020B0604020202020204" pitchFamily="34" charset="0"/>
              </a:rPr>
              <a:t> (</a:t>
            </a:r>
            <a:r>
              <a:rPr kumimoji="1" lang="ja-JP" altLang="en-US" sz="1600" dirty="0" smtClean="0">
                <a:solidFill>
                  <a:srgbClr val="00B0F0"/>
                </a:solidFill>
                <a:latin typeface="Arial" panose="020B0604020202020204" pitchFamily="34" charset="0"/>
                <a:cs typeface="Arial" panose="020B0604020202020204" pitchFamily="34" charset="0"/>
              </a:rPr>
              <a:t>解析</a:t>
            </a:r>
            <a:r>
              <a:rPr kumimoji="1" lang="en-US" altLang="ja-JP" sz="1600" dirty="0" smtClean="0">
                <a:solidFill>
                  <a:srgbClr val="00B0F0"/>
                </a:solidFill>
                <a:latin typeface="Arial" panose="020B0604020202020204" pitchFamily="34" charset="0"/>
                <a:cs typeface="Arial" panose="020B0604020202020204" pitchFamily="34" charset="0"/>
              </a:rPr>
              <a:t>)</a:t>
            </a:r>
            <a:endParaRPr kumimoji="1" lang="ja-JP" altLang="en-US" sz="1600" dirty="0">
              <a:solidFill>
                <a:srgbClr val="00B0F0"/>
              </a:solidFill>
              <a:latin typeface="Arial" panose="020B0604020202020204" pitchFamily="34" charset="0"/>
              <a:cs typeface="Arial" panose="020B0604020202020204" pitchFamily="34" charset="0"/>
            </a:endParaRPr>
          </a:p>
        </p:txBody>
      </p:sp>
      <p:cxnSp>
        <p:nvCxnSpPr>
          <p:cNvPr id="32" name="直線矢印コネクタ 31"/>
          <p:cNvCxnSpPr/>
          <p:nvPr/>
        </p:nvCxnSpPr>
        <p:spPr>
          <a:xfrm flipV="1">
            <a:off x="7121236" y="5821090"/>
            <a:ext cx="311653" cy="211597"/>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4334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11182</TotalTime>
  <Words>2545</Words>
  <Application>Microsoft Office PowerPoint</Application>
  <PresentationFormat>ワイド画面</PresentationFormat>
  <Paragraphs>324</Paragraphs>
  <Slides>39</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39</vt:i4>
      </vt:variant>
    </vt:vector>
  </HeadingPairs>
  <TitlesOfParts>
    <vt:vector size="47" baseType="lpstr">
      <vt:lpstr>ＭＳ ゴシック</vt:lpstr>
      <vt:lpstr>TimesNewRomanPSMT</vt:lpstr>
      <vt:lpstr>游ゴシック</vt:lpstr>
      <vt:lpstr>游ゴシック Light</vt:lpstr>
      <vt:lpstr>Arial</vt:lpstr>
      <vt:lpstr>Courier New</vt:lpstr>
      <vt:lpstr>Wingdings</vt:lpstr>
      <vt:lpstr>Office テーマ</vt:lpstr>
      <vt:lpstr>PowerPoint プレゼンテーション</vt:lpstr>
      <vt:lpstr>1F2号機MAAP解析速報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MAAP</dc:title>
  <dc:creator>IK desk</dc:creator>
  <cp:lastModifiedBy>IK desk</cp:lastModifiedBy>
  <cp:revision>176</cp:revision>
  <cp:lastPrinted>2021-08-20T01:38:20Z</cp:lastPrinted>
  <dcterms:created xsi:type="dcterms:W3CDTF">2021-08-18T00:47:14Z</dcterms:created>
  <dcterms:modified xsi:type="dcterms:W3CDTF">2022-04-08T08:01:42Z</dcterms:modified>
</cp:coreProperties>
</file>