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613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8E30CA-086E-47ED-57AA-00B17B5C2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1F1C01-86A2-6CE4-BB00-A36862C9A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11399C-0B31-0355-8613-9BF7F748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A86951-96F6-8484-E008-58D92601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243A3-EF32-37C5-82D0-28E922C9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9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F505E-9405-A3FD-F2DC-D1C062EE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8AC2D0-97DA-8372-81ED-5B52C839A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CB9AF5-872A-ECFA-FAC7-71B5CEF3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7CA5EB-9BCB-5B19-7156-5738D8B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023AB3-22ED-A7FE-B9E2-05B0427A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04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A9BA15-9442-D2D0-C22A-247E2AC6E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5C2A4D-BE9D-5EAE-7E14-09F8CA0AE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FFE9F5-8CA4-4062-FA1E-653EEBFB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17F545-FCFB-1B05-DF1D-34347E08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54EBD-D6DB-C267-A65C-B733F3D9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2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FDF0E6-1E51-EB3E-0E6E-024EAF9B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B3AB4D-6830-0D94-BF9D-2C870A7B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183E70-142F-65CB-DF41-74221AC1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0EBA75-68B8-31F2-4676-24A1F496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9108F9-DE55-C03B-5080-D6C42C30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1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845318-E45D-1DCB-6C92-9F46BECC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66D54-B2BC-83D0-060D-4DC02C7C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DCAED2-CC40-BF81-88F2-8231FD5C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AFDF24-E0D1-A787-4EEA-9462F627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AEEC05-0A3F-8359-26B8-E810411D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16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98395-592E-4300-8F36-990DECDC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2C3B9-D858-0B34-648C-AA2BBBFB3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6DB7E6-1E30-AA41-1EB5-0CB59E05C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6D366-0F29-A34D-030D-125361C5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5DD9E7-8E4C-6BAC-9447-717DF4A6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11876F-D443-6967-8A4D-2F1C5993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6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979AA-8336-812C-B984-DEF74AD2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8B9507-B94E-1660-CC24-8C55843A7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446A8C-34E5-EECC-7057-E2079DA28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70DECC7-A2BB-1A19-E76B-7CF1356A4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D5C408-E441-7DD8-E158-9E9B7FED3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6A3BDD-5871-8A21-A01A-008F3479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5DFAB0-FDD9-4309-417E-3FD9FAC2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026616-F6B3-C178-54D5-8DBCB4AE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3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1B6E9-710B-2807-22EE-B21DF00C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786501-10C0-E5E1-FE9E-D4628498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3948C6-C2E1-3E41-4066-30B44D89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1155F8-4745-E0EA-7F41-E0838C87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4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260BB1-1704-6342-7C3F-7311B866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3AD891-FA51-BC00-E5DA-153A7703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FC5825-1E2E-DEE3-CEEA-8A1D0BF4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E7CDC-94B9-1959-2029-8F232C30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B2E25C-C15F-E0BB-424A-2402B872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C122C7-10AE-E9AE-F499-E67C8A771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5C9917-64A8-55E9-8BAE-AE87892E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557583-0934-2F33-DBBF-0132FFF1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1CC915-342C-9A3F-3FCD-F7441925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46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8FD6F1-F91A-CFBA-F1E2-D8D65B5A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CE08A4-6D29-08D0-2958-B430DB8DC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B3D996-3A4F-D0EF-0028-F7B224267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8CACFB-2166-D0A0-C442-13AF971F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306CA8-BA36-C4F6-F868-ECE60FA2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D2C20E-47D4-6F3E-D24E-698BA148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8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B04BF3E-0330-888A-12A3-9FBD34EA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39395F-6317-C070-431D-351F4C7B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AD4BF4-DC99-FF08-1D6E-B668660F3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DD7F-5C75-4F8C-B547-0FE2F1E59CC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70C8CF-6EF8-262B-4E55-AFD3B96F8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71B77A-C341-633F-C506-DF25E4B44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86E4-45F6-413B-83E6-0163216BA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907FB8B-0460-29BF-B2E9-A8E6D08DDC3D}"/>
              </a:ext>
            </a:extLst>
          </p:cNvPr>
          <p:cNvGrpSpPr/>
          <p:nvPr/>
        </p:nvGrpSpPr>
        <p:grpSpPr>
          <a:xfrm>
            <a:off x="2112892" y="2471656"/>
            <a:ext cx="1151795" cy="276999"/>
            <a:chOff x="323338" y="3429000"/>
            <a:chExt cx="1151795" cy="276999"/>
          </a:xfrm>
        </p:grpSpPr>
        <p:pic>
          <p:nvPicPr>
            <p:cNvPr id="2" name="Picture 1" descr="名称未設定-3">
              <a:extLst>
                <a:ext uri="{FF2B5EF4-FFF2-40B4-BE49-F238E27FC236}">
                  <a16:creationId xmlns:a16="http://schemas.microsoft.com/office/drawing/2014/main" id="{F9F1C371-8102-1ABD-5CC0-916828B79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121" y="3486313"/>
              <a:ext cx="354012" cy="1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298E3F5-9B0C-3B29-784C-27E8143D6F23}"/>
                </a:ext>
              </a:extLst>
            </p:cNvPr>
            <p:cNvSpPr txBox="1"/>
            <p:nvPr/>
          </p:nvSpPr>
          <p:spPr>
            <a:xfrm>
              <a:off x="323338" y="3429000"/>
              <a:ext cx="953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0070C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debris</a:t>
              </a:r>
              <a:r>
                <a:rPr kumimoji="1" lang="en-US" altLang="ja-JP" sz="1200" dirty="0">
                  <a:solidFill>
                    <a:srgbClr val="FF66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Eye</a:t>
              </a:r>
              <a:endParaRPr kumimoji="1" lang="ja-JP" altLang="en-US" sz="12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B22A3A91-6026-FB75-A839-B87116D6B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71" y="1184718"/>
            <a:ext cx="5239080" cy="386849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181CA8-AE47-9527-FFDB-8F393F7F453E}"/>
              </a:ext>
            </a:extLst>
          </p:cNvPr>
          <p:cNvSpPr txBox="1"/>
          <p:nvPr/>
        </p:nvSpPr>
        <p:spPr>
          <a:xfrm>
            <a:off x="752515" y="1007228"/>
            <a:ext cx="4333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If you use the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debrisEye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capture image as shown in the figure on the right, please paste the logo below.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4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Aharoni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CLADS02</dc:creator>
  <cp:lastModifiedBy>CLADS02</cp:lastModifiedBy>
  <cp:revision>5</cp:revision>
  <dcterms:created xsi:type="dcterms:W3CDTF">2023-11-20T02:02:09Z</dcterms:created>
  <dcterms:modified xsi:type="dcterms:W3CDTF">2023-12-01T09:37:49Z</dcterms:modified>
</cp:coreProperties>
</file>