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55" r:id="rId1"/>
  </p:sldMasterIdLst>
  <p:notesMasterIdLst>
    <p:notesMasterId r:id="rId15"/>
  </p:notesMasterIdLst>
  <p:handoutMasterIdLst>
    <p:handoutMasterId r:id="rId16"/>
  </p:handoutMasterIdLst>
  <p:sldIdLst>
    <p:sldId id="1060" r:id="rId2"/>
    <p:sldId id="1079" r:id="rId3"/>
    <p:sldId id="1080" r:id="rId4"/>
    <p:sldId id="1082" r:id="rId5"/>
    <p:sldId id="1083" r:id="rId6"/>
    <p:sldId id="1084" r:id="rId7"/>
    <p:sldId id="1085" r:id="rId8"/>
    <p:sldId id="1086" r:id="rId9"/>
    <p:sldId id="1087" r:id="rId10"/>
    <p:sldId id="1092" r:id="rId11"/>
    <p:sldId id="1093" r:id="rId12"/>
    <p:sldId id="1094" r:id="rId13"/>
    <p:sldId id="1081" r:id="rId14"/>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2" userDrawn="1">
          <p15:clr>
            <a:srgbClr val="A4A3A4"/>
          </p15:clr>
        </p15:guide>
        <p15:guide id="2" pos="3078"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生澤 佳久" initials="生澤" lastIdx="3" clrIdx="0">
    <p:extLst>
      <p:ext uri="{19B8F6BF-5375-455C-9EA6-DF929625EA0E}">
        <p15:presenceInfo xmlns:p15="http://schemas.microsoft.com/office/powerpoint/2012/main" userId="S-1-5-21-682510037-1462583824-2822057232-3712" providerId="AD"/>
      </p:ext>
    </p:extLst>
  </p:cmAuthor>
  <p:cmAuthor id="2" name="suzuki" initials="s" lastIdx="1" clrIdx="1">
    <p:extLst>
      <p:ext uri="{19B8F6BF-5375-455C-9EA6-DF929625EA0E}">
        <p15:presenceInfo xmlns:p15="http://schemas.microsoft.com/office/powerpoint/2012/main" userId="suzuki" providerId="None"/>
      </p:ext>
    </p:extLst>
  </p:cmAuthor>
  <p:cmAuthor id="3" name="mo" initials="m" lastIdx="1" clrIdx="2">
    <p:extLst>
      <p:ext uri="{19B8F6BF-5375-455C-9EA6-DF929625EA0E}">
        <p15:presenceInfo xmlns:p15="http://schemas.microsoft.com/office/powerpoint/2012/main" userId="m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FF"/>
    <a:srgbClr val="FFFFCC"/>
    <a:srgbClr val="FFFF00"/>
    <a:srgbClr val="FFFF99"/>
    <a:srgbClr val="008000"/>
    <a:srgbClr val="FFCCCC"/>
    <a:srgbClr val="CCFFCC"/>
    <a:srgbClr val="FF00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55" autoAdjust="0"/>
    <p:restoredTop sz="90653" autoAdjust="0"/>
  </p:normalViewPr>
  <p:slideViewPr>
    <p:cSldViewPr>
      <p:cViewPr varScale="1">
        <p:scale>
          <a:sx n="72" d="100"/>
          <a:sy n="72" d="100"/>
        </p:scale>
        <p:origin x="2448" y="42"/>
      </p:cViewPr>
      <p:guideLst>
        <p:guide orient="horz" pos="2302"/>
        <p:guide pos="30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5416" y="452"/>
      </p:cViewPr>
      <p:guideLst>
        <p:guide orient="horz" pos="3130"/>
        <p:guide pos="2143"/>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8604DC68-8597-4792-90CB-999477237446}"/>
              </a:ext>
            </a:extLst>
          </p:cNvPr>
          <p:cNvSpPr>
            <a:spLocks noGrp="1" noChangeArrowheads="1"/>
          </p:cNvSpPr>
          <p:nvPr>
            <p:ph type="hdr" sz="quarter"/>
          </p:nvPr>
        </p:nvSpPr>
        <p:spPr bwMode="auto">
          <a:xfrm>
            <a:off x="1" y="0"/>
            <a:ext cx="2950475" cy="496888"/>
          </a:xfrm>
          <a:prstGeom prst="rect">
            <a:avLst/>
          </a:prstGeom>
          <a:noFill/>
          <a:ln w="9525">
            <a:noFill/>
            <a:miter lim="800000"/>
            <a:headEnd/>
            <a:tailEnd/>
          </a:ln>
          <a:effectLst/>
        </p:spPr>
        <p:txBody>
          <a:bodyPr vert="horz" wrap="square" lIns="92188" tIns="46095" rIns="92188" bIns="46095" numCol="1" anchor="t" anchorCtr="0" compatLnSpc="1">
            <a:prstTxWarp prst="textNoShape">
              <a:avLst/>
            </a:prstTxWarp>
          </a:bodyPr>
          <a:lstStyle>
            <a:lvl1pPr defTabSz="922016" eaLnBrk="1" hangingPunct="1">
              <a:defRPr sz="1200"/>
            </a:lvl1pPr>
          </a:lstStyle>
          <a:p>
            <a:pPr>
              <a:defRPr/>
            </a:pPr>
            <a:endParaRPr lang="en-US" altLang="ja-JP" dirty="0"/>
          </a:p>
        </p:txBody>
      </p:sp>
      <p:sp>
        <p:nvSpPr>
          <p:cNvPr id="53251" name="Rectangle 3">
            <a:extLst>
              <a:ext uri="{FF2B5EF4-FFF2-40B4-BE49-F238E27FC236}">
                <a16:creationId xmlns:a16="http://schemas.microsoft.com/office/drawing/2014/main" id="{D41F3779-8572-45A0-A5EB-6452A20B18D6}"/>
              </a:ext>
            </a:extLst>
          </p:cNvPr>
          <p:cNvSpPr>
            <a:spLocks noGrp="1" noChangeArrowheads="1"/>
          </p:cNvSpPr>
          <p:nvPr>
            <p:ph type="dt" sz="quarter" idx="1"/>
          </p:nvPr>
        </p:nvSpPr>
        <p:spPr bwMode="auto">
          <a:xfrm>
            <a:off x="3855139" y="0"/>
            <a:ext cx="2950474" cy="496888"/>
          </a:xfrm>
          <a:prstGeom prst="rect">
            <a:avLst/>
          </a:prstGeom>
          <a:noFill/>
          <a:ln w="9525">
            <a:noFill/>
            <a:miter lim="800000"/>
            <a:headEnd/>
            <a:tailEnd/>
          </a:ln>
          <a:effectLst/>
        </p:spPr>
        <p:txBody>
          <a:bodyPr vert="horz" wrap="square" lIns="92188" tIns="46095" rIns="92188" bIns="46095" numCol="1" anchor="t" anchorCtr="0" compatLnSpc="1">
            <a:prstTxWarp prst="textNoShape">
              <a:avLst/>
            </a:prstTxWarp>
          </a:bodyPr>
          <a:lstStyle>
            <a:lvl1pPr algn="r" defTabSz="922016" eaLnBrk="1" hangingPunct="1">
              <a:defRPr sz="1200"/>
            </a:lvl1pPr>
          </a:lstStyle>
          <a:p>
            <a:pPr>
              <a:defRPr/>
            </a:pPr>
            <a:endParaRPr lang="en-US" altLang="ja-JP" dirty="0"/>
          </a:p>
        </p:txBody>
      </p:sp>
      <p:sp>
        <p:nvSpPr>
          <p:cNvPr id="53252" name="Rectangle 4">
            <a:extLst>
              <a:ext uri="{FF2B5EF4-FFF2-40B4-BE49-F238E27FC236}">
                <a16:creationId xmlns:a16="http://schemas.microsoft.com/office/drawing/2014/main" id="{FF94169A-5298-40BA-821B-A5F7FA237B87}"/>
              </a:ext>
            </a:extLst>
          </p:cNvPr>
          <p:cNvSpPr>
            <a:spLocks noGrp="1" noChangeArrowheads="1"/>
          </p:cNvSpPr>
          <p:nvPr>
            <p:ph type="ftr" sz="quarter" idx="2"/>
          </p:nvPr>
        </p:nvSpPr>
        <p:spPr bwMode="auto">
          <a:xfrm>
            <a:off x="523754" y="9442451"/>
            <a:ext cx="5758107" cy="496888"/>
          </a:xfrm>
          <a:prstGeom prst="rect">
            <a:avLst/>
          </a:prstGeom>
          <a:noFill/>
          <a:ln w="9525">
            <a:noFill/>
            <a:miter lim="800000"/>
            <a:headEnd/>
            <a:tailEnd/>
          </a:ln>
          <a:effectLst/>
        </p:spPr>
        <p:txBody>
          <a:bodyPr vert="horz" wrap="square" lIns="92188" tIns="46095" rIns="92188" bIns="46095" numCol="1" anchor="b" anchorCtr="0" compatLnSpc="1">
            <a:prstTxWarp prst="textNoShape">
              <a:avLst/>
            </a:prstTxWarp>
          </a:bodyPr>
          <a:lstStyle>
            <a:lvl1pPr defTabSz="922016" eaLnBrk="1" hangingPunct="1">
              <a:defRPr sz="1100"/>
            </a:lvl1pPr>
          </a:lstStyle>
          <a:p>
            <a:pPr>
              <a:defRPr/>
            </a:pPr>
            <a:r>
              <a:rPr lang="ja-JP" altLang="en-US"/>
              <a:t>本資料には当機構の開示制限情報が含まれています。</a:t>
            </a:r>
            <a:endParaRPr lang="en-US" altLang="ja-JP" dirty="0"/>
          </a:p>
          <a:p>
            <a:pPr>
              <a:defRPr/>
            </a:pPr>
            <a:r>
              <a:rPr lang="ja-JP" altLang="en-US"/>
              <a:t>本資料の一部又は全部を当機構の許可なく第三者への開示又は公開することを禁止します。</a:t>
            </a:r>
            <a:endParaRPr lang="en-US" altLang="ja-JP" dirty="0"/>
          </a:p>
        </p:txBody>
      </p:sp>
      <p:sp>
        <p:nvSpPr>
          <p:cNvPr id="53253" name="Rectangle 5">
            <a:extLst>
              <a:ext uri="{FF2B5EF4-FFF2-40B4-BE49-F238E27FC236}">
                <a16:creationId xmlns:a16="http://schemas.microsoft.com/office/drawing/2014/main" id="{C726F8B3-CCA6-4B65-9A3B-E4A674322159}"/>
              </a:ext>
            </a:extLst>
          </p:cNvPr>
          <p:cNvSpPr>
            <a:spLocks noGrp="1" noChangeArrowheads="1"/>
          </p:cNvSpPr>
          <p:nvPr>
            <p:ph type="sldNum" sz="quarter" idx="3"/>
          </p:nvPr>
        </p:nvSpPr>
        <p:spPr bwMode="auto">
          <a:xfrm>
            <a:off x="3855139" y="9442451"/>
            <a:ext cx="2950474" cy="496888"/>
          </a:xfrm>
          <a:prstGeom prst="rect">
            <a:avLst/>
          </a:prstGeom>
          <a:noFill/>
          <a:ln w="9525">
            <a:noFill/>
            <a:miter lim="800000"/>
            <a:headEnd/>
            <a:tailEnd/>
          </a:ln>
          <a:effectLst/>
        </p:spPr>
        <p:txBody>
          <a:bodyPr vert="horz" wrap="square" lIns="92188" tIns="46095" rIns="92188" bIns="46095" numCol="1" anchor="b" anchorCtr="0" compatLnSpc="1">
            <a:prstTxWarp prst="textNoShape">
              <a:avLst/>
            </a:prstTxWarp>
          </a:bodyPr>
          <a:lstStyle>
            <a:lvl1pPr algn="r" defTabSz="921503" eaLnBrk="1" hangingPunct="1">
              <a:defRPr sz="1200"/>
            </a:lvl1pPr>
          </a:lstStyle>
          <a:p>
            <a:pPr>
              <a:defRPr/>
            </a:pPr>
            <a:fld id="{AD5A406B-58B2-475C-BFCE-890E727CF459}" type="slidenum">
              <a:rPr lang="en-US" altLang="ja-JP"/>
              <a:pPr>
                <a:defRPr/>
              </a:pPr>
              <a:t>‹#›</a:t>
            </a:fld>
            <a:endParaRPr lang="en-US" altLang="ja-JP" dirty="0"/>
          </a:p>
        </p:txBody>
      </p:sp>
    </p:spTree>
    <p:extLst>
      <p:ext uri="{BB962C8B-B14F-4D97-AF65-F5344CB8AC3E}">
        <p14:creationId xmlns:p14="http://schemas.microsoft.com/office/powerpoint/2010/main" val="3034569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a:extLst>
              <a:ext uri="{FF2B5EF4-FFF2-40B4-BE49-F238E27FC236}">
                <a16:creationId xmlns:a16="http://schemas.microsoft.com/office/drawing/2014/main" id="{5B01615E-6878-40DF-968C-B6DE77AA6B58}"/>
              </a:ext>
            </a:extLst>
          </p:cNvPr>
          <p:cNvSpPr>
            <a:spLocks noGrp="1" noChangeArrowheads="1"/>
          </p:cNvSpPr>
          <p:nvPr>
            <p:ph type="hdr" sz="quarter"/>
          </p:nvPr>
        </p:nvSpPr>
        <p:spPr bwMode="auto">
          <a:xfrm>
            <a:off x="1" y="0"/>
            <a:ext cx="2950475" cy="496888"/>
          </a:xfrm>
          <a:prstGeom prst="rect">
            <a:avLst/>
          </a:prstGeom>
          <a:noFill/>
          <a:ln w="9525">
            <a:noFill/>
            <a:miter lim="800000"/>
            <a:headEnd/>
            <a:tailEnd/>
          </a:ln>
          <a:effectLst/>
        </p:spPr>
        <p:txBody>
          <a:bodyPr vert="horz" wrap="square" lIns="92188" tIns="46095" rIns="92188" bIns="46095" numCol="1" anchor="t" anchorCtr="0" compatLnSpc="1">
            <a:prstTxWarp prst="textNoShape">
              <a:avLst/>
            </a:prstTxWarp>
          </a:bodyPr>
          <a:lstStyle>
            <a:lvl1pPr defTabSz="922016" eaLnBrk="1" hangingPunct="1">
              <a:defRPr sz="1200"/>
            </a:lvl1pPr>
          </a:lstStyle>
          <a:p>
            <a:pPr>
              <a:defRPr/>
            </a:pPr>
            <a:endParaRPr lang="en-US" altLang="ja-JP" dirty="0"/>
          </a:p>
        </p:txBody>
      </p:sp>
      <p:sp>
        <p:nvSpPr>
          <p:cNvPr id="62467" name="Rectangle 1027">
            <a:extLst>
              <a:ext uri="{FF2B5EF4-FFF2-40B4-BE49-F238E27FC236}">
                <a16:creationId xmlns:a16="http://schemas.microsoft.com/office/drawing/2014/main" id="{1836BD74-7399-4840-9C12-199D522C75FE}"/>
              </a:ext>
            </a:extLst>
          </p:cNvPr>
          <p:cNvSpPr>
            <a:spLocks noGrp="1" noChangeArrowheads="1"/>
          </p:cNvSpPr>
          <p:nvPr>
            <p:ph type="dt" idx="1"/>
          </p:nvPr>
        </p:nvSpPr>
        <p:spPr bwMode="auto">
          <a:xfrm>
            <a:off x="3853552" y="0"/>
            <a:ext cx="2950475" cy="496888"/>
          </a:xfrm>
          <a:prstGeom prst="rect">
            <a:avLst/>
          </a:prstGeom>
          <a:noFill/>
          <a:ln w="9525">
            <a:noFill/>
            <a:miter lim="800000"/>
            <a:headEnd/>
            <a:tailEnd/>
          </a:ln>
          <a:effectLst/>
        </p:spPr>
        <p:txBody>
          <a:bodyPr vert="horz" wrap="square" lIns="92188" tIns="46095" rIns="92188" bIns="46095" numCol="1" anchor="t" anchorCtr="0" compatLnSpc="1">
            <a:prstTxWarp prst="textNoShape">
              <a:avLst/>
            </a:prstTxWarp>
          </a:bodyPr>
          <a:lstStyle>
            <a:lvl1pPr algn="r" defTabSz="922016" eaLnBrk="1" hangingPunct="1">
              <a:defRPr sz="1200"/>
            </a:lvl1pPr>
          </a:lstStyle>
          <a:p>
            <a:pPr>
              <a:defRPr/>
            </a:pPr>
            <a:endParaRPr lang="en-US" altLang="ja-JP" dirty="0"/>
          </a:p>
        </p:txBody>
      </p:sp>
      <p:sp>
        <p:nvSpPr>
          <p:cNvPr id="4100" name="Rectangle 1028">
            <a:extLst>
              <a:ext uri="{FF2B5EF4-FFF2-40B4-BE49-F238E27FC236}">
                <a16:creationId xmlns:a16="http://schemas.microsoft.com/office/drawing/2014/main" id="{A1BD7F4C-74F4-478F-AB4C-58D1F211895D}"/>
              </a:ext>
            </a:extLst>
          </p:cNvPr>
          <p:cNvSpPr>
            <a:spLocks noGrp="1" noRot="1" noChangeAspect="1" noChangeArrowheads="1" noTextEdit="1"/>
          </p:cNvSpPr>
          <p:nvPr>
            <p:ph type="sldImg" idx="2"/>
          </p:nvPr>
        </p:nvSpPr>
        <p:spPr bwMode="auto">
          <a:xfrm>
            <a:off x="917575" y="744538"/>
            <a:ext cx="4970463"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9" name="Rectangle 1029">
            <a:extLst>
              <a:ext uri="{FF2B5EF4-FFF2-40B4-BE49-F238E27FC236}">
                <a16:creationId xmlns:a16="http://schemas.microsoft.com/office/drawing/2014/main" id="{4AC4037C-FD7C-4F4C-AB02-FAA060A58113}"/>
              </a:ext>
            </a:extLst>
          </p:cNvPr>
          <p:cNvSpPr>
            <a:spLocks noGrp="1" noChangeArrowheads="1"/>
          </p:cNvSpPr>
          <p:nvPr>
            <p:ph type="body" sz="quarter" idx="3"/>
          </p:nvPr>
        </p:nvSpPr>
        <p:spPr bwMode="auto">
          <a:xfrm>
            <a:off x="679292" y="4721226"/>
            <a:ext cx="5447030" cy="4473575"/>
          </a:xfrm>
          <a:prstGeom prst="rect">
            <a:avLst/>
          </a:prstGeom>
          <a:noFill/>
          <a:ln w="9525">
            <a:noFill/>
            <a:miter lim="800000"/>
            <a:headEnd/>
            <a:tailEnd/>
          </a:ln>
          <a:effectLst/>
        </p:spPr>
        <p:txBody>
          <a:bodyPr vert="horz" wrap="square" lIns="92188" tIns="46095" rIns="92188" bIns="46095"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2470" name="Rectangle 1030">
            <a:extLst>
              <a:ext uri="{FF2B5EF4-FFF2-40B4-BE49-F238E27FC236}">
                <a16:creationId xmlns:a16="http://schemas.microsoft.com/office/drawing/2014/main" id="{0A2AF0DC-FB0A-496F-BF51-91BC9EF5E334}"/>
              </a:ext>
            </a:extLst>
          </p:cNvPr>
          <p:cNvSpPr>
            <a:spLocks noGrp="1" noChangeArrowheads="1"/>
          </p:cNvSpPr>
          <p:nvPr>
            <p:ph type="ftr" sz="quarter" idx="4"/>
          </p:nvPr>
        </p:nvSpPr>
        <p:spPr bwMode="auto">
          <a:xfrm>
            <a:off x="1" y="9440864"/>
            <a:ext cx="2950475" cy="496887"/>
          </a:xfrm>
          <a:prstGeom prst="rect">
            <a:avLst/>
          </a:prstGeom>
          <a:noFill/>
          <a:ln w="9525">
            <a:noFill/>
            <a:miter lim="800000"/>
            <a:headEnd/>
            <a:tailEnd/>
          </a:ln>
          <a:effectLst/>
        </p:spPr>
        <p:txBody>
          <a:bodyPr vert="horz" wrap="square" lIns="92188" tIns="46095" rIns="92188" bIns="46095" numCol="1" anchor="b" anchorCtr="0" compatLnSpc="1">
            <a:prstTxWarp prst="textNoShape">
              <a:avLst/>
            </a:prstTxWarp>
          </a:bodyPr>
          <a:lstStyle>
            <a:lvl1pPr defTabSz="922016" eaLnBrk="1" hangingPunct="1">
              <a:defRPr sz="1200"/>
            </a:lvl1pPr>
          </a:lstStyle>
          <a:p>
            <a:pPr>
              <a:defRPr/>
            </a:pPr>
            <a:endParaRPr lang="en-US" altLang="ja-JP" dirty="0"/>
          </a:p>
        </p:txBody>
      </p:sp>
      <p:sp>
        <p:nvSpPr>
          <p:cNvPr id="62471" name="Rectangle 1031">
            <a:extLst>
              <a:ext uri="{FF2B5EF4-FFF2-40B4-BE49-F238E27FC236}">
                <a16:creationId xmlns:a16="http://schemas.microsoft.com/office/drawing/2014/main" id="{7E42C4FB-94CF-493C-A25C-0C27D1CC1C79}"/>
              </a:ext>
            </a:extLst>
          </p:cNvPr>
          <p:cNvSpPr>
            <a:spLocks noGrp="1" noChangeArrowheads="1"/>
          </p:cNvSpPr>
          <p:nvPr>
            <p:ph type="sldNum" sz="quarter" idx="5"/>
          </p:nvPr>
        </p:nvSpPr>
        <p:spPr bwMode="auto">
          <a:xfrm>
            <a:off x="3853552" y="9440864"/>
            <a:ext cx="2950475" cy="496887"/>
          </a:xfrm>
          <a:prstGeom prst="rect">
            <a:avLst/>
          </a:prstGeom>
          <a:noFill/>
          <a:ln w="9525">
            <a:noFill/>
            <a:miter lim="800000"/>
            <a:headEnd/>
            <a:tailEnd/>
          </a:ln>
          <a:effectLst/>
        </p:spPr>
        <p:txBody>
          <a:bodyPr vert="horz" wrap="square" lIns="92188" tIns="46095" rIns="92188" bIns="46095" numCol="1" anchor="b" anchorCtr="0" compatLnSpc="1">
            <a:prstTxWarp prst="textNoShape">
              <a:avLst/>
            </a:prstTxWarp>
          </a:bodyPr>
          <a:lstStyle>
            <a:lvl1pPr algn="r" defTabSz="921503" eaLnBrk="1" hangingPunct="1">
              <a:defRPr sz="1200"/>
            </a:lvl1pPr>
          </a:lstStyle>
          <a:p>
            <a:pPr>
              <a:defRPr/>
            </a:pPr>
            <a:fld id="{3C66C4C8-7362-4AEF-93B1-559F8AB07009}" type="slidenum">
              <a:rPr lang="en-US" altLang="ja-JP"/>
              <a:pPr>
                <a:defRPr/>
              </a:pPr>
              <a:t>‹#›</a:t>
            </a:fld>
            <a:endParaRPr lang="en-US" altLang="ja-JP" dirty="0"/>
          </a:p>
        </p:txBody>
      </p:sp>
    </p:spTree>
    <p:extLst>
      <p:ext uri="{BB962C8B-B14F-4D97-AF65-F5344CB8AC3E}">
        <p14:creationId xmlns:p14="http://schemas.microsoft.com/office/powerpoint/2010/main" val="9206700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C66C4C8-7362-4AEF-93B1-559F8AB07009}" type="slidenum">
              <a:rPr lang="en-US" altLang="ja-JP" smtClean="0"/>
              <a:pPr>
                <a:defRPr/>
              </a:pPr>
              <a:t>1</a:t>
            </a:fld>
            <a:endParaRPr lang="en-US" altLang="ja-JP" dirty="0"/>
          </a:p>
        </p:txBody>
      </p:sp>
    </p:spTree>
    <p:extLst>
      <p:ext uri="{BB962C8B-B14F-4D97-AF65-F5344CB8AC3E}">
        <p14:creationId xmlns:p14="http://schemas.microsoft.com/office/powerpoint/2010/main" val="408662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C66C4C8-7362-4AEF-93B1-559F8AB07009}" type="slidenum">
              <a:rPr lang="en-US" altLang="ja-JP" smtClean="0"/>
              <a:pPr>
                <a:defRPr/>
              </a:pPr>
              <a:t>2</a:t>
            </a:fld>
            <a:endParaRPr lang="en-US" altLang="ja-JP" dirty="0"/>
          </a:p>
        </p:txBody>
      </p:sp>
    </p:spTree>
    <p:extLst>
      <p:ext uri="{BB962C8B-B14F-4D97-AF65-F5344CB8AC3E}">
        <p14:creationId xmlns:p14="http://schemas.microsoft.com/office/powerpoint/2010/main" val="2908540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C66C4C8-7362-4AEF-93B1-559F8AB07009}" type="slidenum">
              <a:rPr lang="en-US" altLang="ja-JP" smtClean="0"/>
              <a:pPr>
                <a:defRPr/>
              </a:pPr>
              <a:t>3</a:t>
            </a:fld>
            <a:endParaRPr lang="en-US" altLang="ja-JP" dirty="0"/>
          </a:p>
        </p:txBody>
      </p:sp>
    </p:spTree>
    <p:extLst>
      <p:ext uri="{BB962C8B-B14F-4D97-AF65-F5344CB8AC3E}">
        <p14:creationId xmlns:p14="http://schemas.microsoft.com/office/powerpoint/2010/main" val="3609912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C66C4C8-7362-4AEF-93B1-559F8AB07009}" type="slidenum">
              <a:rPr lang="en-US" altLang="ja-JP" smtClean="0"/>
              <a:pPr>
                <a:defRPr/>
              </a:pPr>
              <a:t>4</a:t>
            </a:fld>
            <a:endParaRPr lang="en-US" altLang="ja-JP" dirty="0"/>
          </a:p>
        </p:txBody>
      </p:sp>
    </p:spTree>
    <p:extLst>
      <p:ext uri="{BB962C8B-B14F-4D97-AF65-F5344CB8AC3E}">
        <p14:creationId xmlns:p14="http://schemas.microsoft.com/office/powerpoint/2010/main" val="573169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C66C4C8-7362-4AEF-93B1-559F8AB07009}" type="slidenum">
              <a:rPr lang="en-US" altLang="ja-JP" smtClean="0"/>
              <a:pPr>
                <a:defRPr/>
              </a:pPr>
              <a:t>5</a:t>
            </a:fld>
            <a:endParaRPr lang="en-US" altLang="ja-JP" dirty="0"/>
          </a:p>
        </p:txBody>
      </p:sp>
    </p:spTree>
    <p:extLst>
      <p:ext uri="{BB962C8B-B14F-4D97-AF65-F5344CB8AC3E}">
        <p14:creationId xmlns:p14="http://schemas.microsoft.com/office/powerpoint/2010/main" val="2525308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C66C4C8-7362-4AEF-93B1-559F8AB07009}" type="slidenum">
              <a:rPr lang="en-US" altLang="ja-JP" smtClean="0"/>
              <a:pPr>
                <a:defRPr/>
              </a:pPr>
              <a:t>6</a:t>
            </a:fld>
            <a:endParaRPr lang="en-US" altLang="ja-JP" dirty="0"/>
          </a:p>
        </p:txBody>
      </p:sp>
    </p:spTree>
    <p:extLst>
      <p:ext uri="{BB962C8B-B14F-4D97-AF65-F5344CB8AC3E}">
        <p14:creationId xmlns:p14="http://schemas.microsoft.com/office/powerpoint/2010/main" val="3140024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C66C4C8-7362-4AEF-93B1-559F8AB07009}" type="slidenum">
              <a:rPr lang="en-US" altLang="ja-JP" smtClean="0"/>
              <a:pPr>
                <a:defRPr/>
              </a:pPr>
              <a:t>7</a:t>
            </a:fld>
            <a:endParaRPr lang="en-US" altLang="ja-JP" dirty="0"/>
          </a:p>
        </p:txBody>
      </p:sp>
    </p:spTree>
    <p:extLst>
      <p:ext uri="{BB962C8B-B14F-4D97-AF65-F5344CB8AC3E}">
        <p14:creationId xmlns:p14="http://schemas.microsoft.com/office/powerpoint/2010/main" val="3578619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C66C4C8-7362-4AEF-93B1-559F8AB07009}" type="slidenum">
              <a:rPr lang="en-US" altLang="ja-JP" smtClean="0"/>
              <a:pPr>
                <a:defRPr/>
              </a:pPr>
              <a:t>8</a:t>
            </a:fld>
            <a:endParaRPr lang="en-US" altLang="ja-JP" dirty="0"/>
          </a:p>
        </p:txBody>
      </p:sp>
    </p:spTree>
    <p:extLst>
      <p:ext uri="{BB962C8B-B14F-4D97-AF65-F5344CB8AC3E}">
        <p14:creationId xmlns:p14="http://schemas.microsoft.com/office/powerpoint/2010/main" val="3064911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3C66C4C8-7362-4AEF-93B1-559F8AB07009}" type="slidenum">
              <a:rPr lang="en-US" altLang="ja-JP" smtClean="0"/>
              <a:pPr>
                <a:defRPr/>
              </a:pPr>
              <a:t>13</a:t>
            </a:fld>
            <a:endParaRPr lang="en-US" altLang="ja-JP" dirty="0"/>
          </a:p>
        </p:txBody>
      </p:sp>
    </p:spTree>
    <p:extLst>
      <p:ext uri="{BB962C8B-B14F-4D97-AF65-F5344CB8AC3E}">
        <p14:creationId xmlns:p14="http://schemas.microsoft.com/office/powerpoint/2010/main" val="7129587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43941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596027"/>
            <a:ext cx="6400800"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ja-JP" altLang="en-US"/>
              <a:t>マスター サブタイトルの書式設定</a:t>
            </a:r>
          </a:p>
        </p:txBody>
      </p:sp>
      <p:sp>
        <p:nvSpPr>
          <p:cNvPr id="4" name="Rectangle 6"/>
          <p:cNvSpPr>
            <a:spLocks noGrp="1" noChangeArrowheads="1"/>
          </p:cNvSpPr>
          <p:nvPr>
            <p:ph type="sldNum" sz="quarter" idx="10"/>
          </p:nvPr>
        </p:nvSpPr>
        <p:spPr>
          <a:xfrm>
            <a:off x="8560246" y="6553200"/>
            <a:ext cx="583754" cy="304800"/>
          </a:xfrm>
          <a:ln/>
        </p:spPr>
        <p:txBody>
          <a:bodyPr/>
          <a:lstStyle>
            <a:lvl1pPr>
              <a:defRPr/>
            </a:lvl1pPr>
          </a:lstStyle>
          <a:p>
            <a:pPr>
              <a:defRPr/>
            </a:pPr>
            <a:fld id="{E3FF3EDD-B167-4BB8-83BE-D46A210C4FEB}" type="slidenum">
              <a:rPr lang="en-US" altLang="ja-JP" smtClean="0"/>
              <a:pPr>
                <a:defRPr/>
              </a:pPr>
              <a:t>‹#›</a:t>
            </a:fld>
            <a:endParaRPr lang="en-US" altLang="ja-JP" dirty="0"/>
          </a:p>
        </p:txBody>
      </p:sp>
      <p:sp>
        <p:nvSpPr>
          <p:cNvPr id="8" name="Rectangle 7"/>
          <p:cNvSpPr>
            <a:spLocks noChangeArrowheads="1"/>
          </p:cNvSpPr>
          <p:nvPr userDrawn="1"/>
        </p:nvSpPr>
        <p:spPr bwMode="gray">
          <a:xfrm>
            <a:off x="2932" y="2826947"/>
            <a:ext cx="9141069" cy="61912"/>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sp>
        <p:nvSpPr>
          <p:cNvPr id="9" name="Rectangle 11"/>
          <p:cNvSpPr>
            <a:spLocks noChangeArrowheads="1"/>
          </p:cNvSpPr>
          <p:nvPr userDrawn="1"/>
        </p:nvSpPr>
        <p:spPr bwMode="gray">
          <a:xfrm>
            <a:off x="0" y="4959170"/>
            <a:ext cx="9144000" cy="61913"/>
          </a:xfrm>
          <a:prstGeom prst="rect">
            <a:avLst/>
          </a:prstGeom>
          <a:gradFill rotWithShape="0">
            <a:gsLst>
              <a:gs pos="0">
                <a:srgbClr val="0705F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pic>
        <p:nvPicPr>
          <p:cNvPr id="10" name="Picture 12" descr="名称未設定-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716905" y="188640"/>
            <a:ext cx="1710190" cy="85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798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124DCDB1-CB3A-4C33-8C83-EADADDA3C2B6}" type="slidenum">
              <a:rPr lang="en-US" altLang="ja-JP" smtClean="0"/>
              <a:pPr>
                <a:defRPr/>
              </a:pPr>
              <a:t>‹#›</a:t>
            </a:fld>
            <a:endParaRPr lang="en-US" altLang="ja-JP" dirty="0"/>
          </a:p>
        </p:txBody>
      </p:sp>
      <p:sp>
        <p:nvSpPr>
          <p:cNvPr id="5" name="Rectangle 7"/>
          <p:cNvSpPr>
            <a:spLocks noChangeArrowheads="1"/>
          </p:cNvSpPr>
          <p:nvPr/>
        </p:nvSpPr>
        <p:spPr bwMode="gray">
          <a:xfrm>
            <a:off x="2932" y="568738"/>
            <a:ext cx="9141069" cy="61912"/>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sp>
        <p:nvSpPr>
          <p:cNvPr id="6" name="Rectangle 11"/>
          <p:cNvSpPr>
            <a:spLocks noChangeArrowheads="1"/>
          </p:cNvSpPr>
          <p:nvPr/>
        </p:nvSpPr>
        <p:spPr bwMode="gray">
          <a:xfrm>
            <a:off x="0" y="643353"/>
            <a:ext cx="9144000" cy="61913"/>
          </a:xfrm>
          <a:prstGeom prst="rect">
            <a:avLst/>
          </a:prstGeom>
          <a:gradFill rotWithShape="0">
            <a:gsLst>
              <a:gs pos="0">
                <a:srgbClr val="0705F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pic>
        <p:nvPicPr>
          <p:cNvPr id="7" name="Picture 12" descr="名称未設定-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16" y="35618"/>
            <a:ext cx="1047164" cy="522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7507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77050" y="228600"/>
            <a:ext cx="2266950" cy="6629400"/>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76201" y="228600"/>
            <a:ext cx="6660174" cy="6629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E6B8EB61-DF46-4297-8596-14A8EBC71B1F}" type="slidenum">
              <a:rPr lang="en-US" altLang="ja-JP" smtClean="0"/>
              <a:pPr>
                <a:defRPr/>
              </a:pPr>
              <a:t>‹#›</a:t>
            </a:fld>
            <a:endParaRPr lang="en-US" altLang="ja-JP" dirty="0"/>
          </a:p>
        </p:txBody>
      </p:sp>
    </p:spTree>
    <p:extLst>
      <p:ext uri="{BB962C8B-B14F-4D97-AF65-F5344CB8AC3E}">
        <p14:creationId xmlns:p14="http://schemas.microsoft.com/office/powerpoint/2010/main" val="3988668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371600" y="228600"/>
            <a:ext cx="7772400" cy="457200"/>
          </a:xfrm>
        </p:spPr>
        <p:txBody>
          <a:bodyPr/>
          <a:lstStyle/>
          <a:p>
            <a:r>
              <a:rPr lang="ja-JP" altLang="en-US"/>
              <a:t>マスター タイトルの書式設定</a:t>
            </a:r>
          </a:p>
        </p:txBody>
      </p:sp>
      <p:sp>
        <p:nvSpPr>
          <p:cNvPr id="3" name="テキスト プレースホルダ 2"/>
          <p:cNvSpPr>
            <a:spLocks noGrp="1"/>
          </p:cNvSpPr>
          <p:nvPr>
            <p:ph type="body" sz="half" idx="1"/>
          </p:nvPr>
        </p:nvSpPr>
        <p:spPr>
          <a:xfrm>
            <a:off x="76200" y="990600"/>
            <a:ext cx="4463562" cy="5867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80439" y="990600"/>
            <a:ext cx="4463562" cy="5867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sldNum" sz="quarter" idx="10"/>
          </p:nvPr>
        </p:nvSpPr>
        <p:spPr>
          <a:ln/>
        </p:spPr>
        <p:txBody>
          <a:bodyPr/>
          <a:lstStyle>
            <a:lvl1pPr>
              <a:defRPr/>
            </a:lvl1pPr>
          </a:lstStyle>
          <a:p>
            <a:pPr>
              <a:defRPr/>
            </a:pPr>
            <a:fld id="{B0E6A190-3CAB-4612-A720-E626F3CD8806}" type="slidenum">
              <a:rPr lang="en-US" altLang="ja-JP" smtClean="0"/>
              <a:pPr>
                <a:defRPr/>
              </a:pPr>
              <a:t>‹#›</a:t>
            </a:fld>
            <a:endParaRPr lang="en-US" altLang="ja-JP" dirty="0"/>
          </a:p>
        </p:txBody>
      </p:sp>
    </p:spTree>
    <p:extLst>
      <p:ext uri="{BB962C8B-B14F-4D97-AF65-F5344CB8AC3E}">
        <p14:creationId xmlns:p14="http://schemas.microsoft.com/office/powerpoint/2010/main" val="134853878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
        <p:nvSpPr>
          <p:cNvPr id="5" name="タイトル 4"/>
          <p:cNvSpPr>
            <a:spLocks noGrp="1"/>
          </p:cNvSpPr>
          <p:nvPr>
            <p:ph type="title"/>
          </p:nvPr>
        </p:nvSpPr>
        <p:spPr>
          <a:xfrm>
            <a:off x="1781690" y="-68262"/>
            <a:ext cx="6885765" cy="1143000"/>
          </a:xfrm>
        </p:spPr>
        <p:txBody>
          <a:bodyPr/>
          <a:lstStyle>
            <a:lvl1pPr algn="l">
              <a:defRPr sz="3600">
                <a:latin typeface="HG丸ｺﾞｼｯｸM-PRO" panose="020F0600000000000000" pitchFamily="50" charset="-128"/>
                <a:ea typeface="HG丸ｺﾞｼｯｸM-PRO" panose="020F0600000000000000" pitchFamily="50" charset="-128"/>
              </a:defRPr>
            </a:lvl1pPr>
          </a:lstStyle>
          <a:p>
            <a:r>
              <a:rPr lang="ja-JP" altLang="en-US" dirty="0"/>
              <a:t>マスター タイトルの書式設定</a:t>
            </a:r>
          </a:p>
        </p:txBody>
      </p:sp>
      <p:sp>
        <p:nvSpPr>
          <p:cNvPr id="6" name="コンテンツ プレースホルダ 1"/>
          <p:cNvSpPr>
            <a:spLocks noGrp="1"/>
          </p:cNvSpPr>
          <p:nvPr>
            <p:ph idx="13"/>
          </p:nvPr>
        </p:nvSpPr>
        <p:spPr>
          <a:xfrm>
            <a:off x="437855" y="1376346"/>
            <a:ext cx="8229600" cy="4542368"/>
          </a:xfrm>
        </p:spPr>
        <p:txBody>
          <a:bodyPr/>
          <a:lstStyle>
            <a:lvl1pPr>
              <a:defRPr>
                <a:latin typeface="HG丸ｺﾞｼｯｸM-PRO" panose="020F0600000000000000" pitchFamily="50" charset="-128"/>
                <a:ea typeface="HG丸ｺﾞｼｯｸM-PRO" panose="020F0600000000000000" pitchFamily="50" charset="-128"/>
              </a:defRPr>
            </a:lvl1pPr>
            <a:lvl2pPr>
              <a:defRPr>
                <a:latin typeface="HG丸ｺﾞｼｯｸM-PRO" panose="020F0600000000000000" pitchFamily="50" charset="-128"/>
                <a:ea typeface="HG丸ｺﾞｼｯｸM-PRO" panose="020F0600000000000000" pitchFamily="50" charset="-128"/>
              </a:defRPr>
            </a:lvl2pPr>
            <a:lvl3pPr>
              <a:defRPr>
                <a:latin typeface="HG丸ｺﾞｼｯｸM-PRO" panose="020F0600000000000000" pitchFamily="50" charset="-128"/>
                <a:ea typeface="HG丸ｺﾞｼｯｸM-PRO" panose="020F0600000000000000" pitchFamily="50" charset="-128"/>
              </a:defRPr>
            </a:lvl3pPr>
            <a:lvl4pPr>
              <a:defRPr>
                <a:latin typeface="HG丸ｺﾞｼｯｸM-PRO" panose="020F0600000000000000" pitchFamily="50" charset="-128"/>
                <a:ea typeface="HG丸ｺﾞｼｯｸM-PRO" panose="020F0600000000000000" pitchFamily="50" charset="-128"/>
              </a:defRPr>
            </a:lvl4pPr>
            <a:lvl5pPr>
              <a:defRPr>
                <a:latin typeface="HG丸ｺﾞｼｯｸM-PRO" panose="020F0600000000000000" pitchFamily="50" charset="-128"/>
                <a:ea typeface="HG丸ｺﾞｼｯｸM-PRO" panose="020F0600000000000000" pitchFamily="50" charset="-128"/>
              </a:defRPr>
            </a:lvl5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72DCE68B-F4AE-4403-9A68-27886F8FADDE}"/>
              </a:ext>
            </a:extLst>
          </p:cNvPr>
          <p:cNvSpPr>
            <a:spLocks noGrp="1" noChangeArrowheads="1"/>
          </p:cNvSpPr>
          <p:nvPr>
            <p:ph type="dt" sz="half" idx="14"/>
          </p:nvPr>
        </p:nvSpPr>
        <p:spPr>
          <a:xfrm>
            <a:off x="457200" y="6245225"/>
            <a:ext cx="2133600" cy="476250"/>
          </a:xfrm>
          <a:prstGeom prst="rect">
            <a:avLst/>
          </a:prstGeom>
        </p:spPr>
        <p:txBody>
          <a:bodyPr/>
          <a:lstStyle>
            <a:lvl1pPr>
              <a:defRPr>
                <a:latin typeface="HG丸ｺﾞｼｯｸM-PRO" panose="020F0600000000000000" pitchFamily="50" charset="-128"/>
                <a:ea typeface="HG丸ｺﾞｼｯｸM-PRO" panose="020F0600000000000000" pitchFamily="50" charset="-128"/>
              </a:defRPr>
            </a:lvl1pPr>
          </a:lstStyle>
          <a:p>
            <a:pPr>
              <a:defRPr/>
            </a:pPr>
            <a:endParaRPr lang="en-US" altLang="ja-JP" dirty="0"/>
          </a:p>
        </p:txBody>
      </p:sp>
      <p:sp>
        <p:nvSpPr>
          <p:cNvPr id="7" name="Rectangle 5">
            <a:extLst>
              <a:ext uri="{FF2B5EF4-FFF2-40B4-BE49-F238E27FC236}">
                <a16:creationId xmlns:a16="http://schemas.microsoft.com/office/drawing/2014/main" id="{E52AD2BD-E3D2-4BDB-ADEA-5962AF9ACE49}"/>
              </a:ext>
            </a:extLst>
          </p:cNvPr>
          <p:cNvSpPr>
            <a:spLocks noGrp="1" noChangeArrowheads="1"/>
          </p:cNvSpPr>
          <p:nvPr>
            <p:ph type="ftr" sz="quarter" idx="15"/>
          </p:nvPr>
        </p:nvSpPr>
        <p:spPr>
          <a:xfrm>
            <a:off x="3124200" y="6245225"/>
            <a:ext cx="2895600" cy="476250"/>
          </a:xfrm>
          <a:prstGeom prst="rect">
            <a:avLst/>
          </a:prstGeom>
        </p:spPr>
        <p:txBody>
          <a:bodyPr/>
          <a:lstStyle>
            <a:lvl1pPr>
              <a:defRPr>
                <a:latin typeface="HG丸ｺﾞｼｯｸM-PRO" panose="020F0600000000000000" pitchFamily="50" charset="-128"/>
                <a:ea typeface="HG丸ｺﾞｼｯｸM-PRO" panose="020F0600000000000000" pitchFamily="50" charset="-128"/>
              </a:defRPr>
            </a:lvl1pPr>
          </a:lstStyle>
          <a:p>
            <a:pPr>
              <a:defRPr/>
            </a:pPr>
            <a:endParaRPr lang="en-US" altLang="ja-JP" dirty="0"/>
          </a:p>
        </p:txBody>
      </p:sp>
      <p:sp>
        <p:nvSpPr>
          <p:cNvPr id="8" name="Rectangle 6">
            <a:extLst>
              <a:ext uri="{FF2B5EF4-FFF2-40B4-BE49-F238E27FC236}">
                <a16:creationId xmlns:a16="http://schemas.microsoft.com/office/drawing/2014/main" id="{363C2588-8F1B-433B-95C5-373404575754}"/>
              </a:ext>
            </a:extLst>
          </p:cNvPr>
          <p:cNvSpPr>
            <a:spLocks noGrp="1" noChangeArrowheads="1"/>
          </p:cNvSpPr>
          <p:nvPr>
            <p:ph type="sldNum" sz="quarter" idx="16"/>
          </p:nvPr>
        </p:nvSpPr>
        <p:spPr/>
        <p:txBody>
          <a:bodyPr/>
          <a:lstStyle>
            <a:lvl1pPr>
              <a:defRPr>
                <a:latin typeface="HG丸ｺﾞｼｯｸM-PRO" panose="020F0600000000000000" pitchFamily="50" charset="-128"/>
                <a:ea typeface="HG丸ｺﾞｼｯｸM-PRO" panose="020F0600000000000000" pitchFamily="50" charset="-128"/>
              </a:defRPr>
            </a:lvl1pPr>
          </a:lstStyle>
          <a:p>
            <a:pPr>
              <a:defRPr/>
            </a:pPr>
            <a:fld id="{B29B5B3E-A38A-42F5-9C28-0C98BA87C0AF}" type="slidenum">
              <a:rPr lang="en-US" altLang="ja-JP"/>
              <a:pPr>
                <a:defRPr/>
              </a:pPr>
              <a:t>‹#›</a:t>
            </a:fld>
            <a:endParaRPr lang="en-US" altLang="ja-JP" dirty="0"/>
          </a:p>
        </p:txBody>
      </p:sp>
    </p:spTree>
    <p:extLst>
      <p:ext uri="{BB962C8B-B14F-4D97-AF65-F5344CB8AC3E}">
        <p14:creationId xmlns:p14="http://schemas.microsoft.com/office/powerpoint/2010/main" val="4226453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198800" y="63000"/>
            <a:ext cx="6750000" cy="755710"/>
          </a:xfrm>
        </p:spPr>
        <p:txBody>
          <a:bodyPr/>
          <a:lstStyle/>
          <a:p>
            <a:r>
              <a:rPr lang="ja-JP" altLang="en-US" dirty="0"/>
              <a:t>マスター タイトルの書式設定</a:t>
            </a:r>
          </a:p>
        </p:txBody>
      </p:sp>
      <p:sp>
        <p:nvSpPr>
          <p:cNvPr id="3" name="コンテンツ プレースホルダ 2"/>
          <p:cNvSpPr>
            <a:spLocks noGrp="1"/>
          </p:cNvSpPr>
          <p:nvPr>
            <p:ph idx="1"/>
          </p:nvPr>
        </p:nvSpPr>
        <p:spPr>
          <a:xfrm>
            <a:off x="42969" y="1012946"/>
            <a:ext cx="9067800" cy="5780254"/>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35BC4922-B519-4540-A8D1-99F848B22AE3}" type="slidenum">
              <a:rPr lang="en-US" altLang="ja-JP" smtClean="0"/>
              <a:pPr>
                <a:defRPr/>
              </a:pPr>
              <a:t>‹#›</a:t>
            </a:fld>
            <a:endParaRPr lang="en-US" altLang="ja-JP" dirty="0"/>
          </a:p>
        </p:txBody>
      </p:sp>
      <p:sp>
        <p:nvSpPr>
          <p:cNvPr id="5" name="Rectangle 7"/>
          <p:cNvSpPr>
            <a:spLocks noChangeArrowheads="1"/>
          </p:cNvSpPr>
          <p:nvPr/>
        </p:nvSpPr>
        <p:spPr bwMode="gray">
          <a:xfrm>
            <a:off x="2932" y="863715"/>
            <a:ext cx="9141069" cy="61912"/>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sp>
        <p:nvSpPr>
          <p:cNvPr id="6" name="Rectangle 11"/>
          <p:cNvSpPr>
            <a:spLocks noChangeArrowheads="1"/>
          </p:cNvSpPr>
          <p:nvPr/>
        </p:nvSpPr>
        <p:spPr bwMode="gray">
          <a:xfrm>
            <a:off x="0" y="938330"/>
            <a:ext cx="9144000" cy="61913"/>
          </a:xfrm>
          <a:prstGeom prst="rect">
            <a:avLst/>
          </a:prstGeom>
          <a:gradFill rotWithShape="0">
            <a:gsLst>
              <a:gs pos="0">
                <a:srgbClr val="0705F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pic>
        <p:nvPicPr>
          <p:cNvPr id="7" name="Picture 12" descr="名称未設定-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969" y="179393"/>
            <a:ext cx="1047164" cy="522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8810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35" y="4406903"/>
            <a:ext cx="7772400" cy="1362075"/>
          </a:xfrm>
        </p:spPr>
        <p:txBody>
          <a:bodyPr anchor="t"/>
          <a:lstStyle>
            <a:lvl1pPr algn="l">
              <a:defRPr sz="3692"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マスター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35D7B567-6195-424F-A9BE-CA55C22F23DC}" type="slidenum">
              <a:rPr lang="en-US" altLang="ja-JP" smtClean="0"/>
              <a:pPr>
                <a:defRPr/>
              </a:pPr>
              <a:t>‹#›</a:t>
            </a:fld>
            <a:endParaRPr lang="en-US" altLang="ja-JP" dirty="0"/>
          </a:p>
        </p:txBody>
      </p:sp>
      <p:sp>
        <p:nvSpPr>
          <p:cNvPr id="5" name="Rectangle 7"/>
          <p:cNvSpPr>
            <a:spLocks noChangeArrowheads="1"/>
          </p:cNvSpPr>
          <p:nvPr/>
        </p:nvSpPr>
        <p:spPr bwMode="gray">
          <a:xfrm>
            <a:off x="2932" y="568738"/>
            <a:ext cx="9141069" cy="61912"/>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sp>
        <p:nvSpPr>
          <p:cNvPr id="6" name="Rectangle 11"/>
          <p:cNvSpPr>
            <a:spLocks noChangeArrowheads="1"/>
          </p:cNvSpPr>
          <p:nvPr/>
        </p:nvSpPr>
        <p:spPr bwMode="gray">
          <a:xfrm>
            <a:off x="0" y="643353"/>
            <a:ext cx="9144000" cy="61913"/>
          </a:xfrm>
          <a:prstGeom prst="rect">
            <a:avLst/>
          </a:prstGeom>
          <a:gradFill rotWithShape="0">
            <a:gsLst>
              <a:gs pos="0">
                <a:srgbClr val="0705F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pic>
        <p:nvPicPr>
          <p:cNvPr id="7" name="Picture 12" descr="名称未設定-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16" y="35618"/>
            <a:ext cx="1047164" cy="522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395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76200" y="990600"/>
            <a:ext cx="4463562" cy="58674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80439" y="990600"/>
            <a:ext cx="4463562" cy="58674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sldNum" sz="quarter" idx="10"/>
          </p:nvPr>
        </p:nvSpPr>
        <p:spPr>
          <a:ln/>
        </p:spPr>
        <p:txBody>
          <a:bodyPr/>
          <a:lstStyle>
            <a:lvl1pPr>
              <a:defRPr/>
            </a:lvl1pPr>
          </a:lstStyle>
          <a:p>
            <a:pPr>
              <a:defRPr/>
            </a:pPr>
            <a:fld id="{A803F5CC-D701-4F27-B347-B263B43B8388}" type="slidenum">
              <a:rPr lang="en-US" altLang="ja-JP" smtClean="0"/>
              <a:pPr>
                <a:defRPr/>
              </a:pPr>
              <a:t>‹#›</a:t>
            </a:fld>
            <a:endParaRPr lang="en-US" altLang="ja-JP" dirty="0"/>
          </a:p>
        </p:txBody>
      </p:sp>
      <p:sp>
        <p:nvSpPr>
          <p:cNvPr id="6" name="Rectangle 7"/>
          <p:cNvSpPr>
            <a:spLocks noChangeArrowheads="1"/>
          </p:cNvSpPr>
          <p:nvPr/>
        </p:nvSpPr>
        <p:spPr bwMode="gray">
          <a:xfrm>
            <a:off x="2932" y="568738"/>
            <a:ext cx="9141069" cy="61912"/>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sp>
        <p:nvSpPr>
          <p:cNvPr id="7" name="Rectangle 11"/>
          <p:cNvSpPr>
            <a:spLocks noChangeArrowheads="1"/>
          </p:cNvSpPr>
          <p:nvPr/>
        </p:nvSpPr>
        <p:spPr bwMode="gray">
          <a:xfrm>
            <a:off x="0" y="643353"/>
            <a:ext cx="9144000" cy="61913"/>
          </a:xfrm>
          <a:prstGeom prst="rect">
            <a:avLst/>
          </a:prstGeom>
          <a:gradFill rotWithShape="0">
            <a:gsLst>
              <a:gs pos="0">
                <a:srgbClr val="0705F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pic>
        <p:nvPicPr>
          <p:cNvPr id="8" name="Picture 12" descr="名称未設定-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16" y="35618"/>
            <a:ext cx="1047164" cy="522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8984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271"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271"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sldNum" sz="quarter" idx="10"/>
          </p:nvPr>
        </p:nvSpPr>
        <p:spPr>
          <a:ln/>
        </p:spPr>
        <p:txBody>
          <a:bodyPr/>
          <a:lstStyle>
            <a:lvl1pPr>
              <a:defRPr/>
            </a:lvl1pPr>
          </a:lstStyle>
          <a:p>
            <a:pPr>
              <a:defRPr/>
            </a:pPr>
            <a:fld id="{AFD6D6DC-AE97-465C-83BF-1FA43B53D932}" type="slidenum">
              <a:rPr lang="en-US" altLang="ja-JP" smtClean="0"/>
              <a:pPr>
                <a:defRPr/>
              </a:pPr>
              <a:t>‹#›</a:t>
            </a:fld>
            <a:endParaRPr lang="en-US" altLang="ja-JP" dirty="0"/>
          </a:p>
        </p:txBody>
      </p:sp>
      <p:sp>
        <p:nvSpPr>
          <p:cNvPr id="8" name="Rectangle 7"/>
          <p:cNvSpPr>
            <a:spLocks noChangeArrowheads="1"/>
          </p:cNvSpPr>
          <p:nvPr/>
        </p:nvSpPr>
        <p:spPr bwMode="gray">
          <a:xfrm>
            <a:off x="2932" y="568738"/>
            <a:ext cx="9141069" cy="61912"/>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sp>
        <p:nvSpPr>
          <p:cNvPr id="9" name="Rectangle 11"/>
          <p:cNvSpPr>
            <a:spLocks noChangeArrowheads="1"/>
          </p:cNvSpPr>
          <p:nvPr/>
        </p:nvSpPr>
        <p:spPr bwMode="gray">
          <a:xfrm>
            <a:off x="0" y="643353"/>
            <a:ext cx="9144000" cy="61913"/>
          </a:xfrm>
          <a:prstGeom prst="rect">
            <a:avLst/>
          </a:prstGeom>
          <a:gradFill rotWithShape="0">
            <a:gsLst>
              <a:gs pos="0">
                <a:srgbClr val="0705F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pic>
        <p:nvPicPr>
          <p:cNvPr id="10" name="Picture 12" descr="名称未設定-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16" y="35618"/>
            <a:ext cx="1047164" cy="522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5823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sldNum" sz="quarter" idx="10"/>
          </p:nvPr>
        </p:nvSpPr>
        <p:spPr>
          <a:ln/>
        </p:spPr>
        <p:txBody>
          <a:bodyPr/>
          <a:lstStyle>
            <a:lvl1pPr>
              <a:defRPr/>
            </a:lvl1pPr>
          </a:lstStyle>
          <a:p>
            <a:pPr>
              <a:defRPr/>
            </a:pPr>
            <a:fld id="{40D08280-7652-4C87-81BB-E34531472075}" type="slidenum">
              <a:rPr lang="en-US" altLang="ja-JP" smtClean="0"/>
              <a:pPr>
                <a:defRPr/>
              </a:pPr>
              <a:t>‹#›</a:t>
            </a:fld>
            <a:endParaRPr lang="en-US" altLang="ja-JP" dirty="0"/>
          </a:p>
        </p:txBody>
      </p:sp>
      <p:sp>
        <p:nvSpPr>
          <p:cNvPr id="4" name="Rectangle 7"/>
          <p:cNvSpPr>
            <a:spLocks noChangeArrowheads="1"/>
          </p:cNvSpPr>
          <p:nvPr/>
        </p:nvSpPr>
        <p:spPr bwMode="gray">
          <a:xfrm>
            <a:off x="2932" y="568738"/>
            <a:ext cx="9141069" cy="61912"/>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sp>
        <p:nvSpPr>
          <p:cNvPr id="5" name="Rectangle 11"/>
          <p:cNvSpPr>
            <a:spLocks noChangeArrowheads="1"/>
          </p:cNvSpPr>
          <p:nvPr/>
        </p:nvSpPr>
        <p:spPr bwMode="gray">
          <a:xfrm>
            <a:off x="0" y="643353"/>
            <a:ext cx="9144000" cy="61913"/>
          </a:xfrm>
          <a:prstGeom prst="rect">
            <a:avLst/>
          </a:prstGeom>
          <a:gradFill rotWithShape="0">
            <a:gsLst>
              <a:gs pos="0">
                <a:srgbClr val="0705F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pic>
        <p:nvPicPr>
          <p:cNvPr id="6" name="Picture 12" descr="名称未設定-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16" y="35618"/>
            <a:ext cx="1047164" cy="522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1412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0E6A190-3CAB-4612-A720-E626F3CD8806}" type="slidenum">
              <a:rPr lang="en-US" altLang="ja-JP" smtClean="0"/>
              <a:pPr>
                <a:defRPr/>
              </a:pPr>
              <a:t>‹#›</a:t>
            </a:fld>
            <a:endParaRPr lang="en-US" altLang="ja-JP" dirty="0"/>
          </a:p>
        </p:txBody>
      </p:sp>
      <p:sp>
        <p:nvSpPr>
          <p:cNvPr id="3" name="Rectangle 7"/>
          <p:cNvSpPr>
            <a:spLocks noChangeArrowheads="1"/>
          </p:cNvSpPr>
          <p:nvPr/>
        </p:nvSpPr>
        <p:spPr bwMode="gray">
          <a:xfrm>
            <a:off x="2932" y="568738"/>
            <a:ext cx="9141069" cy="61912"/>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sp>
        <p:nvSpPr>
          <p:cNvPr id="4" name="Rectangle 11"/>
          <p:cNvSpPr>
            <a:spLocks noChangeArrowheads="1"/>
          </p:cNvSpPr>
          <p:nvPr/>
        </p:nvSpPr>
        <p:spPr bwMode="gray">
          <a:xfrm>
            <a:off x="0" y="643353"/>
            <a:ext cx="9144000" cy="61913"/>
          </a:xfrm>
          <a:prstGeom prst="rect">
            <a:avLst/>
          </a:prstGeom>
          <a:gradFill rotWithShape="0">
            <a:gsLst>
              <a:gs pos="0">
                <a:srgbClr val="0705F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pic>
        <p:nvPicPr>
          <p:cNvPr id="5" name="Picture 12" descr="名称未設定-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16" y="35618"/>
            <a:ext cx="1047164" cy="522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535410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435" cy="1162050"/>
          </a:xfrm>
        </p:spPr>
        <p:txBody>
          <a:bodyPr anchor="b"/>
          <a:lstStyle>
            <a:lvl1pPr algn="l">
              <a:defRPr sz="1846" b="1"/>
            </a:lvl1pPr>
          </a:lstStyle>
          <a:p>
            <a:r>
              <a:rPr lang="ja-JP" altLang="en-US"/>
              <a:t>マスター タイトルの書式設定</a:t>
            </a:r>
          </a:p>
        </p:txBody>
      </p:sp>
      <p:sp>
        <p:nvSpPr>
          <p:cNvPr id="3" name="コンテンツ プレースホルダ 2"/>
          <p:cNvSpPr>
            <a:spLocks noGrp="1"/>
          </p:cNvSpPr>
          <p:nvPr>
            <p:ph idx="1"/>
          </p:nvPr>
        </p:nvSpPr>
        <p:spPr>
          <a:xfrm>
            <a:off x="3575538" y="273053"/>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1" y="1435103"/>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B76B2DB0-2031-48FE-9F7C-1E272FD627F1}" type="slidenum">
              <a:rPr lang="en-US" altLang="ja-JP" smtClean="0"/>
              <a:pPr>
                <a:defRPr/>
              </a:pPr>
              <a:t>‹#›</a:t>
            </a:fld>
            <a:endParaRPr lang="en-US" altLang="ja-JP" dirty="0"/>
          </a:p>
        </p:txBody>
      </p:sp>
      <p:sp>
        <p:nvSpPr>
          <p:cNvPr id="6" name="Rectangle 7"/>
          <p:cNvSpPr>
            <a:spLocks noChangeArrowheads="1"/>
          </p:cNvSpPr>
          <p:nvPr/>
        </p:nvSpPr>
        <p:spPr bwMode="gray">
          <a:xfrm>
            <a:off x="2932" y="568738"/>
            <a:ext cx="9141069" cy="61912"/>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sp>
        <p:nvSpPr>
          <p:cNvPr id="7" name="Rectangle 11"/>
          <p:cNvSpPr>
            <a:spLocks noChangeArrowheads="1"/>
          </p:cNvSpPr>
          <p:nvPr/>
        </p:nvSpPr>
        <p:spPr bwMode="gray">
          <a:xfrm>
            <a:off x="0" y="643353"/>
            <a:ext cx="9144000" cy="61913"/>
          </a:xfrm>
          <a:prstGeom prst="rect">
            <a:avLst/>
          </a:prstGeom>
          <a:gradFill rotWithShape="0">
            <a:gsLst>
              <a:gs pos="0">
                <a:srgbClr val="0705F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pic>
        <p:nvPicPr>
          <p:cNvPr id="8" name="Picture 12" descr="名称未設定-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16" y="35618"/>
            <a:ext cx="1047164" cy="522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7957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66" y="4800600"/>
            <a:ext cx="5486400" cy="566738"/>
          </a:xfrm>
        </p:spPr>
        <p:txBody>
          <a:bodyPr anchor="b"/>
          <a:lstStyle>
            <a:lvl1pPr algn="l">
              <a:defRPr sz="1846" b="1"/>
            </a:lvl1pPr>
          </a:lstStyle>
          <a:p>
            <a:r>
              <a:rPr lang="ja-JP" altLang="en-US"/>
              <a:t>マスター タイトルの書式設定</a:t>
            </a:r>
          </a:p>
        </p:txBody>
      </p:sp>
      <p:sp>
        <p:nvSpPr>
          <p:cNvPr id="3" name="図プレースホルダ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r>
              <a:rPr lang="ja-JP" altLang="en-US" noProof="0"/>
              <a:t>図を追加</a:t>
            </a:r>
            <a:endParaRPr lang="ja-JP" altLang="en-US" noProof="0" dirty="0"/>
          </a:p>
        </p:txBody>
      </p:sp>
      <p:sp>
        <p:nvSpPr>
          <p:cNvPr id="4" name="テキスト プレースホルダ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マスター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DE2C0D92-9AA9-4811-AB71-175077FDB9A1}" type="slidenum">
              <a:rPr lang="en-US" altLang="ja-JP" smtClean="0"/>
              <a:pPr>
                <a:defRPr/>
              </a:pPr>
              <a:t>‹#›</a:t>
            </a:fld>
            <a:endParaRPr lang="en-US" altLang="ja-JP" dirty="0"/>
          </a:p>
        </p:txBody>
      </p:sp>
      <p:sp>
        <p:nvSpPr>
          <p:cNvPr id="6" name="Rectangle 7"/>
          <p:cNvSpPr>
            <a:spLocks noChangeArrowheads="1"/>
          </p:cNvSpPr>
          <p:nvPr/>
        </p:nvSpPr>
        <p:spPr bwMode="gray">
          <a:xfrm>
            <a:off x="2932" y="568738"/>
            <a:ext cx="9141069" cy="61912"/>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sp>
        <p:nvSpPr>
          <p:cNvPr id="7" name="Rectangle 11"/>
          <p:cNvSpPr>
            <a:spLocks noChangeArrowheads="1"/>
          </p:cNvSpPr>
          <p:nvPr/>
        </p:nvSpPr>
        <p:spPr bwMode="gray">
          <a:xfrm>
            <a:off x="0" y="643353"/>
            <a:ext cx="9144000" cy="61913"/>
          </a:xfrm>
          <a:prstGeom prst="rect">
            <a:avLst/>
          </a:prstGeom>
          <a:gradFill rotWithShape="0">
            <a:gsLst>
              <a:gs pos="0">
                <a:srgbClr val="0705F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8914" tIns="44456" rIns="88914" bIns="44456" anchor="ctr"/>
          <a:lstStyle>
            <a:lvl1pPr eaLnBrk="0" hangingPunct="0">
              <a:defRPr kumimoji="1" sz="3200">
                <a:solidFill>
                  <a:schemeClr val="tx1"/>
                </a:solidFill>
                <a:latin typeface="Arial" charset="0"/>
                <a:ea typeface="ＭＳ Ｐゴシック" charset="-128"/>
              </a:defRPr>
            </a:lvl1pPr>
            <a:lvl2pPr marL="742950" indent="-285750" eaLnBrk="0" hangingPunct="0">
              <a:defRPr kumimoji="1" sz="3200">
                <a:solidFill>
                  <a:schemeClr val="tx1"/>
                </a:solidFill>
                <a:latin typeface="Arial" charset="0"/>
                <a:ea typeface="ＭＳ Ｐゴシック" charset="-128"/>
              </a:defRPr>
            </a:lvl2pPr>
            <a:lvl3pPr marL="1143000" indent="-228600" eaLnBrk="0" hangingPunct="0">
              <a:defRPr kumimoji="1" sz="3200">
                <a:solidFill>
                  <a:schemeClr val="tx1"/>
                </a:solidFill>
                <a:latin typeface="Arial" charset="0"/>
                <a:ea typeface="ＭＳ Ｐゴシック" charset="-128"/>
              </a:defRPr>
            </a:lvl3pPr>
            <a:lvl4pPr marL="1600200" indent="-228600" eaLnBrk="0" hangingPunct="0">
              <a:defRPr kumimoji="1" sz="3200">
                <a:solidFill>
                  <a:schemeClr val="tx1"/>
                </a:solidFill>
                <a:latin typeface="Arial" charset="0"/>
                <a:ea typeface="ＭＳ Ｐゴシック" charset="-128"/>
              </a:defRPr>
            </a:lvl4pPr>
            <a:lvl5pPr marL="2057400" indent="-228600" eaLnBrk="0" hangingPunct="0">
              <a:defRPr kumimoji="1" sz="3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3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3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3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3200">
                <a:solidFill>
                  <a:schemeClr val="tx1"/>
                </a:solidFill>
                <a:latin typeface="Arial" charset="0"/>
                <a:ea typeface="ＭＳ Ｐゴシック" charset="-128"/>
              </a:defRPr>
            </a:lvl9pPr>
          </a:lstStyle>
          <a:p>
            <a:pPr algn="ctr" eaLnBrk="1" fontAlgn="base" hangingPunct="1">
              <a:spcBef>
                <a:spcPct val="0"/>
              </a:spcBef>
              <a:spcAft>
                <a:spcPct val="0"/>
              </a:spcAft>
            </a:pPr>
            <a:endParaRPr lang="ja-JP" altLang="en-US" sz="2308">
              <a:solidFill>
                <a:srgbClr val="000000"/>
              </a:solidFill>
              <a:latin typeface="ＭＳ Ｐゴシック" charset="-128"/>
            </a:endParaRPr>
          </a:p>
        </p:txBody>
      </p:sp>
      <p:pic>
        <p:nvPicPr>
          <p:cNvPr id="8" name="Picture 12" descr="名称未設定-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116" y="35618"/>
            <a:ext cx="1047164" cy="522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1776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98800" y="63000"/>
            <a:ext cx="675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42969" y="756000"/>
            <a:ext cx="9067800" cy="603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1030" name="Rectangle 6"/>
          <p:cNvSpPr>
            <a:spLocks noGrp="1" noChangeArrowheads="1"/>
          </p:cNvSpPr>
          <p:nvPr>
            <p:ph type="sldNum" sz="quarter" idx="4"/>
          </p:nvPr>
        </p:nvSpPr>
        <p:spPr bwMode="auto">
          <a:xfrm>
            <a:off x="8462538" y="205800"/>
            <a:ext cx="583754"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662" b="1">
                <a:latin typeface="Arial" panose="020B0604020202020204" pitchFamily="34" charset="0"/>
                <a:ea typeface="ＭＳ Ｐゴシック" pitchFamily="80" charset="-128"/>
                <a:cs typeface="Arial" panose="020B0604020202020204" pitchFamily="34" charset="0"/>
              </a:defRPr>
            </a:lvl1pPr>
          </a:lstStyle>
          <a:p>
            <a:pPr>
              <a:defRPr/>
            </a:pPr>
            <a:fld id="{B0E6A190-3CAB-4612-A720-E626F3CD8806}" type="slidenum">
              <a:rPr lang="en-US" altLang="ja-JP" smtClean="0"/>
              <a:pPr>
                <a:defRPr/>
              </a:pPr>
              <a:t>‹#›</a:t>
            </a:fld>
            <a:endParaRPr lang="en-US" altLang="ja-JP" dirty="0"/>
          </a:p>
        </p:txBody>
      </p:sp>
    </p:spTree>
    <p:extLst>
      <p:ext uri="{BB962C8B-B14F-4D97-AF65-F5344CB8AC3E}">
        <p14:creationId xmlns:p14="http://schemas.microsoft.com/office/powerpoint/2010/main" val="4145092848"/>
      </p:ext>
    </p:extLst>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 id="2147484165" r:id="rId10"/>
    <p:sldLayoutId id="2147484166" r:id="rId11"/>
    <p:sldLayoutId id="2147484167" r:id="rId12"/>
    <p:sldLayoutId id="2147484153" r:id="rId13"/>
  </p:sldLayoutIdLst>
  <p:hf hdr="0" ftr="0" dt="0"/>
  <p:txStyles>
    <p:titleStyle>
      <a:lvl1pPr algn="ctr" rtl="0" eaLnBrk="1" fontAlgn="base" hangingPunct="1">
        <a:spcBef>
          <a:spcPct val="0"/>
        </a:spcBef>
        <a:spcAft>
          <a:spcPct val="0"/>
        </a:spcAft>
        <a:defRPr kumimoji="1" sz="2585">
          <a:solidFill>
            <a:schemeClr val="tx2"/>
          </a:solidFill>
          <a:latin typeface="+mj-lt"/>
          <a:ea typeface="+mj-ea"/>
          <a:cs typeface="ＭＳ Ｐゴシック" pitchFamily="-105" charset="-128"/>
        </a:defRPr>
      </a:lvl1pPr>
      <a:lvl2pPr algn="ctr" rtl="0" eaLnBrk="1" fontAlgn="base" hangingPunct="1">
        <a:spcBef>
          <a:spcPct val="0"/>
        </a:spcBef>
        <a:spcAft>
          <a:spcPct val="0"/>
        </a:spcAft>
        <a:defRPr kumimoji="1" sz="2585">
          <a:solidFill>
            <a:schemeClr val="tx2"/>
          </a:solidFill>
          <a:latin typeface="Arial" charset="0"/>
          <a:ea typeface="ＭＳ Ｐゴシック" pitchFamily="50" charset="-128"/>
          <a:cs typeface="ＭＳ Ｐゴシック" pitchFamily="-105" charset="-128"/>
        </a:defRPr>
      </a:lvl2pPr>
      <a:lvl3pPr algn="ctr" rtl="0" eaLnBrk="1" fontAlgn="base" hangingPunct="1">
        <a:spcBef>
          <a:spcPct val="0"/>
        </a:spcBef>
        <a:spcAft>
          <a:spcPct val="0"/>
        </a:spcAft>
        <a:defRPr kumimoji="1" sz="2585">
          <a:solidFill>
            <a:schemeClr val="tx2"/>
          </a:solidFill>
          <a:latin typeface="Arial" charset="0"/>
          <a:ea typeface="ＭＳ Ｐゴシック" pitchFamily="50" charset="-128"/>
          <a:cs typeface="ＭＳ Ｐゴシック" pitchFamily="-105" charset="-128"/>
        </a:defRPr>
      </a:lvl3pPr>
      <a:lvl4pPr algn="ctr" rtl="0" eaLnBrk="1" fontAlgn="base" hangingPunct="1">
        <a:spcBef>
          <a:spcPct val="0"/>
        </a:spcBef>
        <a:spcAft>
          <a:spcPct val="0"/>
        </a:spcAft>
        <a:defRPr kumimoji="1" sz="2585">
          <a:solidFill>
            <a:schemeClr val="tx2"/>
          </a:solidFill>
          <a:latin typeface="Arial" charset="0"/>
          <a:ea typeface="ＭＳ Ｐゴシック" pitchFamily="50" charset="-128"/>
          <a:cs typeface="ＭＳ Ｐゴシック" pitchFamily="-105" charset="-128"/>
        </a:defRPr>
      </a:lvl4pPr>
      <a:lvl5pPr algn="ctr" rtl="0" eaLnBrk="1" fontAlgn="base" hangingPunct="1">
        <a:spcBef>
          <a:spcPct val="0"/>
        </a:spcBef>
        <a:spcAft>
          <a:spcPct val="0"/>
        </a:spcAft>
        <a:defRPr kumimoji="1" sz="2585">
          <a:solidFill>
            <a:schemeClr val="tx2"/>
          </a:solidFill>
          <a:latin typeface="Arial" charset="0"/>
          <a:ea typeface="ＭＳ Ｐゴシック" pitchFamily="50" charset="-128"/>
          <a:cs typeface="ＭＳ Ｐゴシック" pitchFamily="-105" charset="-128"/>
        </a:defRPr>
      </a:lvl5pPr>
      <a:lvl6pPr marL="422041" algn="ctr" rtl="0" eaLnBrk="1" fontAlgn="base" hangingPunct="1">
        <a:spcBef>
          <a:spcPct val="0"/>
        </a:spcBef>
        <a:spcAft>
          <a:spcPct val="0"/>
        </a:spcAft>
        <a:defRPr kumimoji="1" sz="2585">
          <a:solidFill>
            <a:schemeClr val="tx2"/>
          </a:solidFill>
          <a:latin typeface="Arial" charset="0"/>
          <a:ea typeface="ＭＳ Ｐゴシック" pitchFamily="50" charset="-128"/>
        </a:defRPr>
      </a:lvl6pPr>
      <a:lvl7pPr marL="844083" algn="ctr" rtl="0" eaLnBrk="1" fontAlgn="base" hangingPunct="1">
        <a:spcBef>
          <a:spcPct val="0"/>
        </a:spcBef>
        <a:spcAft>
          <a:spcPct val="0"/>
        </a:spcAft>
        <a:defRPr kumimoji="1" sz="2585">
          <a:solidFill>
            <a:schemeClr val="tx2"/>
          </a:solidFill>
          <a:latin typeface="Arial" charset="0"/>
          <a:ea typeface="ＭＳ Ｐゴシック" pitchFamily="50" charset="-128"/>
        </a:defRPr>
      </a:lvl7pPr>
      <a:lvl8pPr marL="1266124" algn="ctr" rtl="0" eaLnBrk="1" fontAlgn="base" hangingPunct="1">
        <a:spcBef>
          <a:spcPct val="0"/>
        </a:spcBef>
        <a:spcAft>
          <a:spcPct val="0"/>
        </a:spcAft>
        <a:defRPr kumimoji="1" sz="2585">
          <a:solidFill>
            <a:schemeClr val="tx2"/>
          </a:solidFill>
          <a:latin typeface="Arial" charset="0"/>
          <a:ea typeface="ＭＳ Ｐゴシック" pitchFamily="50" charset="-128"/>
        </a:defRPr>
      </a:lvl8pPr>
      <a:lvl9pPr marL="1688165" algn="ctr" rtl="0" eaLnBrk="1" fontAlgn="base" hangingPunct="1">
        <a:spcBef>
          <a:spcPct val="0"/>
        </a:spcBef>
        <a:spcAft>
          <a:spcPct val="0"/>
        </a:spcAft>
        <a:defRPr kumimoji="1" sz="2585">
          <a:solidFill>
            <a:schemeClr val="tx2"/>
          </a:solidFill>
          <a:latin typeface="Arial" charset="0"/>
          <a:ea typeface="ＭＳ Ｐゴシック" pitchFamily="50" charset="-128"/>
        </a:defRPr>
      </a:lvl9pPr>
    </p:titleStyle>
    <p:bodyStyle>
      <a:lvl1pPr marL="316531" indent="-316531" algn="l" rtl="0" eaLnBrk="1" fontAlgn="base" hangingPunct="1">
        <a:spcBef>
          <a:spcPct val="20000"/>
        </a:spcBef>
        <a:spcAft>
          <a:spcPct val="0"/>
        </a:spcAft>
        <a:buChar char="•"/>
        <a:defRPr kumimoji="1" sz="2585">
          <a:solidFill>
            <a:schemeClr val="tx1"/>
          </a:solidFill>
          <a:latin typeface="+mn-lt"/>
          <a:ea typeface="+mn-ea"/>
          <a:cs typeface="ＭＳ Ｐゴシック" pitchFamily="-105" charset="-128"/>
        </a:defRPr>
      </a:lvl1pPr>
      <a:lvl2pPr marL="685817" indent="-263776" algn="l" rtl="0" eaLnBrk="1" fontAlgn="base" hangingPunct="1">
        <a:spcBef>
          <a:spcPct val="20000"/>
        </a:spcBef>
        <a:spcAft>
          <a:spcPct val="0"/>
        </a:spcAft>
        <a:buChar char="–"/>
        <a:defRPr kumimoji="1" sz="2215">
          <a:solidFill>
            <a:schemeClr val="tx1"/>
          </a:solidFill>
          <a:latin typeface="+mn-lt"/>
          <a:ea typeface="+mn-ea"/>
        </a:defRPr>
      </a:lvl2pPr>
      <a:lvl3pPr marL="1055103" indent="-211021" algn="l" rtl="0" eaLnBrk="1" fontAlgn="base" hangingPunct="1">
        <a:spcBef>
          <a:spcPct val="20000"/>
        </a:spcBef>
        <a:spcAft>
          <a:spcPct val="0"/>
        </a:spcAft>
        <a:buChar char="•"/>
        <a:defRPr kumimoji="1" sz="1846">
          <a:solidFill>
            <a:schemeClr val="tx1"/>
          </a:solidFill>
          <a:latin typeface="+mn-lt"/>
          <a:ea typeface="+mn-ea"/>
        </a:defRPr>
      </a:lvl3pPr>
      <a:lvl4pPr marL="1477145" indent="-211021" algn="l" rtl="0" eaLnBrk="1" fontAlgn="base" hangingPunct="1">
        <a:spcBef>
          <a:spcPct val="20000"/>
        </a:spcBef>
        <a:spcAft>
          <a:spcPct val="0"/>
        </a:spcAft>
        <a:buChar char="–"/>
        <a:defRPr kumimoji="1">
          <a:solidFill>
            <a:schemeClr val="tx1"/>
          </a:solidFill>
          <a:latin typeface="+mn-lt"/>
          <a:ea typeface="+mn-ea"/>
        </a:defRPr>
      </a:lvl4pPr>
      <a:lvl5pPr marL="1899186" indent="-211021" algn="l" rtl="0" eaLnBrk="1" fontAlgn="base" hangingPunct="1">
        <a:spcBef>
          <a:spcPct val="20000"/>
        </a:spcBef>
        <a:spcAft>
          <a:spcPct val="0"/>
        </a:spcAft>
        <a:buChar char="»"/>
        <a:defRPr kumimoji="1" sz="1292">
          <a:solidFill>
            <a:schemeClr val="tx1"/>
          </a:solidFill>
          <a:latin typeface="+mn-lt"/>
          <a:ea typeface="+mn-ea"/>
        </a:defRPr>
      </a:lvl5pPr>
      <a:lvl6pPr marL="2321227" indent="-211021" algn="l" rtl="0" eaLnBrk="1" fontAlgn="base" hangingPunct="1">
        <a:spcBef>
          <a:spcPct val="20000"/>
        </a:spcBef>
        <a:spcAft>
          <a:spcPct val="0"/>
        </a:spcAft>
        <a:buChar char="»"/>
        <a:defRPr kumimoji="1" sz="1292">
          <a:solidFill>
            <a:schemeClr val="tx1"/>
          </a:solidFill>
          <a:latin typeface="+mn-lt"/>
          <a:ea typeface="+mn-ea"/>
        </a:defRPr>
      </a:lvl6pPr>
      <a:lvl7pPr marL="2743269" indent="-211021" algn="l" rtl="0" eaLnBrk="1" fontAlgn="base" hangingPunct="1">
        <a:spcBef>
          <a:spcPct val="20000"/>
        </a:spcBef>
        <a:spcAft>
          <a:spcPct val="0"/>
        </a:spcAft>
        <a:buChar char="»"/>
        <a:defRPr kumimoji="1" sz="1292">
          <a:solidFill>
            <a:schemeClr val="tx1"/>
          </a:solidFill>
          <a:latin typeface="+mn-lt"/>
          <a:ea typeface="+mn-ea"/>
        </a:defRPr>
      </a:lvl7pPr>
      <a:lvl8pPr marL="3165310" indent="-211021" algn="l" rtl="0" eaLnBrk="1" fontAlgn="base" hangingPunct="1">
        <a:spcBef>
          <a:spcPct val="20000"/>
        </a:spcBef>
        <a:spcAft>
          <a:spcPct val="0"/>
        </a:spcAft>
        <a:buChar char="»"/>
        <a:defRPr kumimoji="1" sz="1292">
          <a:solidFill>
            <a:schemeClr val="tx1"/>
          </a:solidFill>
          <a:latin typeface="+mn-lt"/>
          <a:ea typeface="+mn-ea"/>
        </a:defRPr>
      </a:lvl8pPr>
      <a:lvl9pPr marL="3587351" indent="-211021" algn="l" rtl="0" eaLnBrk="1" fontAlgn="base" hangingPunct="1">
        <a:spcBef>
          <a:spcPct val="20000"/>
        </a:spcBef>
        <a:spcAft>
          <a:spcPct val="0"/>
        </a:spcAft>
        <a:buChar char="»"/>
        <a:defRPr kumimoji="1" sz="1292">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C42A93D2-4470-497E-A8D5-4EC8ACD98C4D}"/>
              </a:ext>
            </a:extLst>
          </p:cNvPr>
          <p:cNvSpPr>
            <a:spLocks noGrp="1"/>
          </p:cNvSpPr>
          <p:nvPr>
            <p:ph type="sldNum" sz="quarter" idx="10"/>
          </p:nvPr>
        </p:nvSpPr>
        <p:spPr/>
        <p:txBody>
          <a:bodyPr/>
          <a:lstStyle/>
          <a:p>
            <a:pPr>
              <a:defRPr/>
            </a:pPr>
            <a:fld id="{35BC4922-B519-4540-A8D1-99F848B22AE3}" type="slidenum">
              <a:rPr lang="en-US" altLang="ja-JP" smtClean="0"/>
              <a:pPr>
                <a:defRPr/>
              </a:pPr>
              <a:t>1</a:t>
            </a:fld>
            <a:endParaRPr lang="en-US" altLang="ja-JP" dirty="0"/>
          </a:p>
        </p:txBody>
      </p:sp>
      <p:sp>
        <p:nvSpPr>
          <p:cNvPr id="6" name="コンテンツ プレースホルダー 2">
            <a:extLst>
              <a:ext uri="{FF2B5EF4-FFF2-40B4-BE49-F238E27FC236}">
                <a16:creationId xmlns:a16="http://schemas.microsoft.com/office/drawing/2014/main" id="{424C7B6C-F116-4FB1-928E-96113D06B678}"/>
              </a:ext>
            </a:extLst>
          </p:cNvPr>
          <p:cNvSpPr txBox="1">
            <a:spLocks/>
          </p:cNvSpPr>
          <p:nvPr/>
        </p:nvSpPr>
        <p:spPr bwMode="auto">
          <a:xfrm>
            <a:off x="85480" y="4372837"/>
            <a:ext cx="8960812" cy="1956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6531" indent="-316531" algn="l" rtl="0" eaLnBrk="1" fontAlgn="base" hangingPunct="1">
              <a:spcBef>
                <a:spcPct val="20000"/>
              </a:spcBef>
              <a:spcAft>
                <a:spcPct val="0"/>
              </a:spcAft>
              <a:buChar char="•"/>
              <a:defRPr kumimoji="1" sz="2585">
                <a:solidFill>
                  <a:schemeClr val="tx1"/>
                </a:solidFill>
                <a:latin typeface="+mn-lt"/>
                <a:ea typeface="+mn-ea"/>
                <a:cs typeface="ＭＳ Ｐゴシック" pitchFamily="-105" charset="-128"/>
              </a:defRPr>
            </a:lvl1pPr>
            <a:lvl2pPr marL="685817" indent="-263776" algn="l" rtl="0" eaLnBrk="1" fontAlgn="base" hangingPunct="1">
              <a:spcBef>
                <a:spcPct val="20000"/>
              </a:spcBef>
              <a:spcAft>
                <a:spcPct val="0"/>
              </a:spcAft>
              <a:buChar char="–"/>
              <a:defRPr kumimoji="1" sz="2215">
                <a:solidFill>
                  <a:schemeClr val="tx1"/>
                </a:solidFill>
                <a:latin typeface="+mn-lt"/>
                <a:ea typeface="+mn-ea"/>
              </a:defRPr>
            </a:lvl2pPr>
            <a:lvl3pPr marL="1055103" indent="-211021" algn="l" rtl="0" eaLnBrk="1" fontAlgn="base" hangingPunct="1">
              <a:spcBef>
                <a:spcPct val="20000"/>
              </a:spcBef>
              <a:spcAft>
                <a:spcPct val="0"/>
              </a:spcAft>
              <a:buChar char="•"/>
              <a:defRPr kumimoji="1" sz="1846">
                <a:solidFill>
                  <a:schemeClr val="tx1"/>
                </a:solidFill>
                <a:latin typeface="+mn-lt"/>
                <a:ea typeface="+mn-ea"/>
              </a:defRPr>
            </a:lvl3pPr>
            <a:lvl4pPr marL="1477145" indent="-211021" algn="l" rtl="0" eaLnBrk="1" fontAlgn="base" hangingPunct="1">
              <a:spcBef>
                <a:spcPct val="20000"/>
              </a:spcBef>
              <a:spcAft>
                <a:spcPct val="0"/>
              </a:spcAft>
              <a:buChar char="–"/>
              <a:defRPr kumimoji="1">
                <a:solidFill>
                  <a:schemeClr val="tx1"/>
                </a:solidFill>
                <a:latin typeface="+mn-lt"/>
                <a:ea typeface="+mn-ea"/>
              </a:defRPr>
            </a:lvl4pPr>
            <a:lvl5pPr marL="1899186" indent="-211021" algn="l" rtl="0" eaLnBrk="1" fontAlgn="base" hangingPunct="1">
              <a:spcBef>
                <a:spcPct val="20000"/>
              </a:spcBef>
              <a:spcAft>
                <a:spcPct val="0"/>
              </a:spcAft>
              <a:buChar char="»"/>
              <a:defRPr kumimoji="1" sz="1292">
                <a:solidFill>
                  <a:schemeClr val="tx1"/>
                </a:solidFill>
                <a:latin typeface="+mn-lt"/>
                <a:ea typeface="+mn-ea"/>
              </a:defRPr>
            </a:lvl5pPr>
            <a:lvl6pPr marL="2321227" indent="-211021" algn="l" rtl="0" eaLnBrk="1" fontAlgn="base" hangingPunct="1">
              <a:spcBef>
                <a:spcPct val="20000"/>
              </a:spcBef>
              <a:spcAft>
                <a:spcPct val="0"/>
              </a:spcAft>
              <a:buChar char="»"/>
              <a:defRPr kumimoji="1" sz="1292">
                <a:solidFill>
                  <a:schemeClr val="tx1"/>
                </a:solidFill>
                <a:latin typeface="+mn-lt"/>
                <a:ea typeface="+mn-ea"/>
              </a:defRPr>
            </a:lvl6pPr>
            <a:lvl7pPr marL="2743269" indent="-211021" algn="l" rtl="0" eaLnBrk="1" fontAlgn="base" hangingPunct="1">
              <a:spcBef>
                <a:spcPct val="20000"/>
              </a:spcBef>
              <a:spcAft>
                <a:spcPct val="0"/>
              </a:spcAft>
              <a:buChar char="»"/>
              <a:defRPr kumimoji="1" sz="1292">
                <a:solidFill>
                  <a:schemeClr val="tx1"/>
                </a:solidFill>
                <a:latin typeface="+mn-lt"/>
                <a:ea typeface="+mn-ea"/>
              </a:defRPr>
            </a:lvl7pPr>
            <a:lvl8pPr marL="3165310" indent="-211021" algn="l" rtl="0" eaLnBrk="1" fontAlgn="base" hangingPunct="1">
              <a:spcBef>
                <a:spcPct val="20000"/>
              </a:spcBef>
              <a:spcAft>
                <a:spcPct val="0"/>
              </a:spcAft>
              <a:buChar char="»"/>
              <a:defRPr kumimoji="1" sz="1292">
                <a:solidFill>
                  <a:schemeClr val="tx1"/>
                </a:solidFill>
                <a:latin typeface="+mn-lt"/>
                <a:ea typeface="+mn-ea"/>
              </a:defRPr>
            </a:lvl8pPr>
            <a:lvl9pPr marL="3587351" indent="-211021" algn="l" rtl="0" eaLnBrk="1" fontAlgn="base" hangingPunct="1">
              <a:spcBef>
                <a:spcPct val="20000"/>
              </a:spcBef>
              <a:spcAft>
                <a:spcPct val="0"/>
              </a:spcAft>
              <a:buChar char="»"/>
              <a:defRPr kumimoji="1" sz="1292">
                <a:solidFill>
                  <a:schemeClr val="tx1"/>
                </a:solidFill>
                <a:latin typeface="+mn-lt"/>
                <a:ea typeface="+mn-ea"/>
              </a:defRPr>
            </a:lvl9pPr>
          </a:lstStyle>
          <a:p>
            <a:pPr marL="0" indent="0">
              <a:buFontTx/>
              <a:buNone/>
            </a:pPr>
            <a:r>
              <a:rPr lang="en-US" altLang="ja-JP" kern="0" dirty="0"/>
              <a:t>JAEA</a:t>
            </a:r>
            <a:r>
              <a:rPr lang="ja-JP" altLang="en-US" kern="0" dirty="0"/>
              <a:t>大洗研分</a:t>
            </a:r>
            <a:endParaRPr lang="en-US" altLang="ja-JP" kern="0" dirty="0"/>
          </a:p>
          <a:p>
            <a:pPr marL="0" indent="0" algn="r">
              <a:buFontTx/>
              <a:buNone/>
            </a:pPr>
            <a:r>
              <a:rPr lang="en-US" altLang="ja-JP" kern="0" dirty="0"/>
              <a:t>2023/11/28</a:t>
            </a:r>
          </a:p>
          <a:p>
            <a:pPr marL="0" indent="0">
              <a:buFontTx/>
              <a:buNone/>
            </a:pPr>
            <a:endParaRPr lang="ja-JP" altLang="en-US" kern="0" dirty="0"/>
          </a:p>
        </p:txBody>
      </p:sp>
      <p:sp>
        <p:nvSpPr>
          <p:cNvPr id="8" name="コンテンツ プレースホルダー 2">
            <a:extLst>
              <a:ext uri="{FF2B5EF4-FFF2-40B4-BE49-F238E27FC236}">
                <a16:creationId xmlns:a16="http://schemas.microsoft.com/office/drawing/2014/main" id="{424C7B6C-F116-4FB1-928E-96113D06B678}"/>
              </a:ext>
            </a:extLst>
          </p:cNvPr>
          <p:cNvSpPr txBox="1">
            <a:spLocks/>
          </p:cNvSpPr>
          <p:nvPr/>
        </p:nvSpPr>
        <p:spPr bwMode="auto">
          <a:xfrm>
            <a:off x="81869" y="1043735"/>
            <a:ext cx="8960812" cy="1956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6531" indent="-316531" algn="l" rtl="0" eaLnBrk="1" fontAlgn="base" hangingPunct="1">
              <a:spcBef>
                <a:spcPct val="20000"/>
              </a:spcBef>
              <a:spcAft>
                <a:spcPct val="0"/>
              </a:spcAft>
              <a:buChar char="•"/>
              <a:defRPr kumimoji="1" sz="2585">
                <a:solidFill>
                  <a:schemeClr val="tx1"/>
                </a:solidFill>
                <a:latin typeface="+mn-lt"/>
                <a:ea typeface="+mn-ea"/>
                <a:cs typeface="ＭＳ Ｐゴシック" pitchFamily="-105" charset="-128"/>
              </a:defRPr>
            </a:lvl1pPr>
            <a:lvl2pPr marL="685817" indent="-263776" algn="l" rtl="0" eaLnBrk="1" fontAlgn="base" hangingPunct="1">
              <a:spcBef>
                <a:spcPct val="20000"/>
              </a:spcBef>
              <a:spcAft>
                <a:spcPct val="0"/>
              </a:spcAft>
              <a:buChar char="–"/>
              <a:defRPr kumimoji="1" sz="2215">
                <a:solidFill>
                  <a:schemeClr val="tx1"/>
                </a:solidFill>
                <a:latin typeface="+mn-lt"/>
                <a:ea typeface="+mn-ea"/>
              </a:defRPr>
            </a:lvl2pPr>
            <a:lvl3pPr marL="1055103" indent="-211021" algn="l" rtl="0" eaLnBrk="1" fontAlgn="base" hangingPunct="1">
              <a:spcBef>
                <a:spcPct val="20000"/>
              </a:spcBef>
              <a:spcAft>
                <a:spcPct val="0"/>
              </a:spcAft>
              <a:buChar char="•"/>
              <a:defRPr kumimoji="1" sz="1846">
                <a:solidFill>
                  <a:schemeClr val="tx1"/>
                </a:solidFill>
                <a:latin typeface="+mn-lt"/>
                <a:ea typeface="+mn-ea"/>
              </a:defRPr>
            </a:lvl3pPr>
            <a:lvl4pPr marL="1477145" indent="-211021" algn="l" rtl="0" eaLnBrk="1" fontAlgn="base" hangingPunct="1">
              <a:spcBef>
                <a:spcPct val="20000"/>
              </a:spcBef>
              <a:spcAft>
                <a:spcPct val="0"/>
              </a:spcAft>
              <a:buChar char="–"/>
              <a:defRPr kumimoji="1">
                <a:solidFill>
                  <a:schemeClr val="tx1"/>
                </a:solidFill>
                <a:latin typeface="+mn-lt"/>
                <a:ea typeface="+mn-ea"/>
              </a:defRPr>
            </a:lvl4pPr>
            <a:lvl5pPr marL="1899186" indent="-211021" algn="l" rtl="0" eaLnBrk="1" fontAlgn="base" hangingPunct="1">
              <a:spcBef>
                <a:spcPct val="20000"/>
              </a:spcBef>
              <a:spcAft>
                <a:spcPct val="0"/>
              </a:spcAft>
              <a:buChar char="»"/>
              <a:defRPr kumimoji="1" sz="1292">
                <a:solidFill>
                  <a:schemeClr val="tx1"/>
                </a:solidFill>
                <a:latin typeface="+mn-lt"/>
                <a:ea typeface="+mn-ea"/>
              </a:defRPr>
            </a:lvl5pPr>
            <a:lvl6pPr marL="2321227" indent="-211021" algn="l" rtl="0" eaLnBrk="1" fontAlgn="base" hangingPunct="1">
              <a:spcBef>
                <a:spcPct val="20000"/>
              </a:spcBef>
              <a:spcAft>
                <a:spcPct val="0"/>
              </a:spcAft>
              <a:buChar char="»"/>
              <a:defRPr kumimoji="1" sz="1292">
                <a:solidFill>
                  <a:schemeClr val="tx1"/>
                </a:solidFill>
                <a:latin typeface="+mn-lt"/>
                <a:ea typeface="+mn-ea"/>
              </a:defRPr>
            </a:lvl6pPr>
            <a:lvl7pPr marL="2743269" indent="-211021" algn="l" rtl="0" eaLnBrk="1" fontAlgn="base" hangingPunct="1">
              <a:spcBef>
                <a:spcPct val="20000"/>
              </a:spcBef>
              <a:spcAft>
                <a:spcPct val="0"/>
              </a:spcAft>
              <a:buChar char="»"/>
              <a:defRPr kumimoji="1" sz="1292">
                <a:solidFill>
                  <a:schemeClr val="tx1"/>
                </a:solidFill>
                <a:latin typeface="+mn-lt"/>
                <a:ea typeface="+mn-ea"/>
              </a:defRPr>
            </a:lvl7pPr>
            <a:lvl8pPr marL="3165310" indent="-211021" algn="l" rtl="0" eaLnBrk="1" fontAlgn="base" hangingPunct="1">
              <a:spcBef>
                <a:spcPct val="20000"/>
              </a:spcBef>
              <a:spcAft>
                <a:spcPct val="0"/>
              </a:spcAft>
              <a:buChar char="»"/>
              <a:defRPr kumimoji="1" sz="1292">
                <a:solidFill>
                  <a:schemeClr val="tx1"/>
                </a:solidFill>
                <a:latin typeface="+mn-lt"/>
                <a:ea typeface="+mn-ea"/>
              </a:defRPr>
            </a:lvl8pPr>
            <a:lvl9pPr marL="3587351" indent="-211021" algn="l" rtl="0" eaLnBrk="1" fontAlgn="base" hangingPunct="1">
              <a:spcBef>
                <a:spcPct val="20000"/>
              </a:spcBef>
              <a:spcAft>
                <a:spcPct val="0"/>
              </a:spcAft>
              <a:buChar char="»"/>
              <a:defRPr kumimoji="1" sz="1292">
                <a:solidFill>
                  <a:schemeClr val="tx1"/>
                </a:solidFill>
                <a:latin typeface="+mn-lt"/>
                <a:ea typeface="+mn-ea"/>
              </a:defRPr>
            </a:lvl9pPr>
          </a:lstStyle>
          <a:p>
            <a:pPr marL="0" indent="0">
              <a:buFontTx/>
              <a:buNone/>
            </a:pPr>
            <a:r>
              <a:rPr lang="ja-JP" altLang="en-US" kern="0" dirty="0"/>
              <a:t>「廃炉・汚染水・処理水対策事業費補助金（燃料デブリの性状把握のための分析・推定技術の開発）」に係る補助事業</a:t>
            </a:r>
            <a:endParaRPr lang="en-US" altLang="ja-JP" kern="0" dirty="0"/>
          </a:p>
          <a:p>
            <a:pPr marL="0" indent="0">
              <a:buFontTx/>
              <a:buNone/>
            </a:pPr>
            <a:r>
              <a:rPr lang="ja-JP" altLang="en-US" kern="0" dirty="0"/>
              <a:t>１</a:t>
            </a:r>
            <a:r>
              <a:rPr lang="en-US" altLang="ja-JP" kern="0" dirty="0"/>
              <a:t>F</a:t>
            </a:r>
            <a:r>
              <a:rPr lang="ja-JP" altLang="en-US" kern="0" dirty="0"/>
              <a:t>サンプルの分析（速報）</a:t>
            </a:r>
            <a:endParaRPr lang="en-US" altLang="ja-JP" kern="0" dirty="0"/>
          </a:p>
          <a:p>
            <a:pPr marL="0" indent="0">
              <a:buFontTx/>
              <a:buNone/>
            </a:pPr>
            <a:endParaRPr lang="ja-JP" altLang="en-US" kern="0" dirty="0"/>
          </a:p>
        </p:txBody>
      </p:sp>
    </p:spTree>
    <p:extLst>
      <p:ext uri="{BB962C8B-B14F-4D97-AF65-F5344CB8AC3E}">
        <p14:creationId xmlns:p14="http://schemas.microsoft.com/office/powerpoint/2010/main" val="448553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63B8ED-6F29-85EB-A9C5-DB50EB635252}"/>
              </a:ext>
            </a:extLst>
          </p:cNvPr>
          <p:cNvSpPr>
            <a:spLocks noGrp="1"/>
          </p:cNvSpPr>
          <p:nvPr>
            <p:ph type="title"/>
          </p:nvPr>
        </p:nvSpPr>
        <p:spPr/>
        <p:txBody>
          <a:bodyPr/>
          <a:lstStyle/>
          <a:p>
            <a:r>
              <a:rPr kumimoji="1" lang="en-US" altLang="ja-JP" dirty="0"/>
              <a:t>IP</a:t>
            </a:r>
            <a:r>
              <a:rPr kumimoji="1" lang="ja-JP" altLang="en-US" dirty="0"/>
              <a:t>結果</a:t>
            </a:r>
          </a:p>
        </p:txBody>
      </p:sp>
      <p:sp>
        <p:nvSpPr>
          <p:cNvPr id="4" name="スライド番号プレースホルダー 3">
            <a:extLst>
              <a:ext uri="{FF2B5EF4-FFF2-40B4-BE49-F238E27FC236}">
                <a16:creationId xmlns:a16="http://schemas.microsoft.com/office/drawing/2014/main" id="{B970BBB0-4F35-B424-34EC-337293A4528E}"/>
              </a:ext>
            </a:extLst>
          </p:cNvPr>
          <p:cNvSpPr>
            <a:spLocks noGrp="1"/>
          </p:cNvSpPr>
          <p:nvPr>
            <p:ph type="sldNum" sz="quarter" idx="10"/>
          </p:nvPr>
        </p:nvSpPr>
        <p:spPr/>
        <p:txBody>
          <a:bodyPr/>
          <a:lstStyle/>
          <a:p>
            <a:pPr>
              <a:defRPr/>
            </a:pPr>
            <a:fld id="{35BC4922-B519-4540-A8D1-99F848B22AE3}" type="slidenum">
              <a:rPr lang="en-US" altLang="ja-JP" smtClean="0"/>
              <a:pPr>
                <a:defRPr/>
              </a:pPr>
              <a:t>10</a:t>
            </a:fld>
            <a:endParaRPr lang="en-US" altLang="ja-JP" dirty="0"/>
          </a:p>
        </p:txBody>
      </p:sp>
      <p:pic>
        <p:nvPicPr>
          <p:cNvPr id="6" name="図 5">
            <a:extLst>
              <a:ext uri="{FF2B5EF4-FFF2-40B4-BE49-F238E27FC236}">
                <a16:creationId xmlns:a16="http://schemas.microsoft.com/office/drawing/2014/main" id="{69EDBB36-12CC-9A68-53DE-47D4CFA896C9}"/>
              </a:ext>
            </a:extLst>
          </p:cNvPr>
          <p:cNvPicPr>
            <a:picLocks noChangeAspect="1"/>
          </p:cNvPicPr>
          <p:nvPr/>
        </p:nvPicPr>
        <p:blipFill>
          <a:blip r:embed="rId2"/>
          <a:stretch>
            <a:fillRect/>
          </a:stretch>
        </p:blipFill>
        <p:spPr>
          <a:xfrm>
            <a:off x="0" y="953646"/>
            <a:ext cx="9144000" cy="5698554"/>
          </a:xfrm>
          <a:prstGeom prst="rect">
            <a:avLst/>
          </a:prstGeom>
        </p:spPr>
      </p:pic>
      <p:pic>
        <p:nvPicPr>
          <p:cNvPr id="7" name="図 6" descr="四角形 が含まれている画像&#10;&#10;自動的に生成された説明">
            <a:extLst>
              <a:ext uri="{FF2B5EF4-FFF2-40B4-BE49-F238E27FC236}">
                <a16:creationId xmlns:a16="http://schemas.microsoft.com/office/drawing/2014/main" id="{C07C74D2-A931-15FF-5701-5BEC6030980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25234" y="6364700"/>
            <a:ext cx="1715197" cy="574999"/>
          </a:xfrm>
          <a:prstGeom prst="rect">
            <a:avLst/>
          </a:prstGeom>
          <a:noFill/>
          <a:ln>
            <a:noFill/>
          </a:ln>
        </p:spPr>
      </p:pic>
      <p:sp>
        <p:nvSpPr>
          <p:cNvPr id="8" name="正方形/長方形 7">
            <a:extLst>
              <a:ext uri="{FF2B5EF4-FFF2-40B4-BE49-F238E27FC236}">
                <a16:creationId xmlns:a16="http://schemas.microsoft.com/office/drawing/2014/main" id="{76A8E809-FE8C-4B7E-A12A-86D778FC90E4}"/>
              </a:ext>
            </a:extLst>
          </p:cNvPr>
          <p:cNvSpPr/>
          <p:nvPr/>
        </p:nvSpPr>
        <p:spPr>
          <a:xfrm>
            <a:off x="1916705" y="1043735"/>
            <a:ext cx="1035861" cy="276999"/>
          </a:xfrm>
          <a:prstGeom prst="rect">
            <a:avLst/>
          </a:prstGeom>
        </p:spPr>
        <p:txBody>
          <a:bodyPr wrap="none">
            <a:spAutoFit/>
          </a:bodyPr>
          <a:lstStyle/>
          <a:p>
            <a:pPr algn="ctr"/>
            <a:r>
              <a:rPr lang="en-US" altLang="ja-JP" sz="1200" dirty="0">
                <a:solidFill>
                  <a:srgbClr val="FF0000"/>
                </a:solidFill>
              </a:rPr>
              <a:t>1PCV2301C</a:t>
            </a:r>
            <a:endParaRPr lang="en-US" altLang="ja-JP" sz="1200" dirty="0"/>
          </a:p>
        </p:txBody>
      </p:sp>
      <p:sp>
        <p:nvSpPr>
          <p:cNvPr id="9" name="正方形/長方形 8">
            <a:extLst>
              <a:ext uri="{FF2B5EF4-FFF2-40B4-BE49-F238E27FC236}">
                <a16:creationId xmlns:a16="http://schemas.microsoft.com/office/drawing/2014/main" id="{70DD9D22-0279-4BFB-8DD0-0A667647D9D4}"/>
              </a:ext>
            </a:extLst>
          </p:cNvPr>
          <p:cNvSpPr/>
          <p:nvPr/>
        </p:nvSpPr>
        <p:spPr>
          <a:xfrm>
            <a:off x="1916704" y="4149080"/>
            <a:ext cx="1035861" cy="276999"/>
          </a:xfrm>
          <a:prstGeom prst="rect">
            <a:avLst/>
          </a:prstGeom>
        </p:spPr>
        <p:txBody>
          <a:bodyPr wrap="none">
            <a:spAutoFit/>
          </a:bodyPr>
          <a:lstStyle/>
          <a:p>
            <a:pPr algn="ctr"/>
            <a:r>
              <a:rPr lang="en-US" altLang="ja-JP" sz="1200" dirty="0">
                <a:solidFill>
                  <a:srgbClr val="FF0000"/>
                </a:solidFill>
              </a:rPr>
              <a:t>1PCV2301D</a:t>
            </a:r>
            <a:endParaRPr lang="en-US" altLang="ja-JP" sz="1200" dirty="0"/>
          </a:p>
        </p:txBody>
      </p:sp>
    </p:spTree>
    <p:extLst>
      <p:ext uri="{BB962C8B-B14F-4D97-AF65-F5344CB8AC3E}">
        <p14:creationId xmlns:p14="http://schemas.microsoft.com/office/powerpoint/2010/main" val="4039664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63B8ED-6F29-85EB-A9C5-DB50EB635252}"/>
              </a:ext>
            </a:extLst>
          </p:cNvPr>
          <p:cNvSpPr>
            <a:spLocks noGrp="1"/>
          </p:cNvSpPr>
          <p:nvPr>
            <p:ph type="title"/>
          </p:nvPr>
        </p:nvSpPr>
        <p:spPr/>
        <p:txBody>
          <a:bodyPr/>
          <a:lstStyle/>
          <a:p>
            <a:r>
              <a:rPr kumimoji="1" lang="en-US" altLang="ja-JP" dirty="0"/>
              <a:t>IP</a:t>
            </a:r>
            <a:r>
              <a:rPr kumimoji="1" lang="ja-JP" altLang="en-US" dirty="0"/>
              <a:t>結果</a:t>
            </a:r>
          </a:p>
        </p:txBody>
      </p:sp>
      <p:sp>
        <p:nvSpPr>
          <p:cNvPr id="4" name="スライド番号プレースホルダー 3">
            <a:extLst>
              <a:ext uri="{FF2B5EF4-FFF2-40B4-BE49-F238E27FC236}">
                <a16:creationId xmlns:a16="http://schemas.microsoft.com/office/drawing/2014/main" id="{B970BBB0-4F35-B424-34EC-337293A4528E}"/>
              </a:ext>
            </a:extLst>
          </p:cNvPr>
          <p:cNvSpPr>
            <a:spLocks noGrp="1"/>
          </p:cNvSpPr>
          <p:nvPr>
            <p:ph type="sldNum" sz="quarter" idx="10"/>
          </p:nvPr>
        </p:nvSpPr>
        <p:spPr/>
        <p:txBody>
          <a:bodyPr/>
          <a:lstStyle/>
          <a:p>
            <a:pPr>
              <a:defRPr/>
            </a:pPr>
            <a:fld id="{35BC4922-B519-4540-A8D1-99F848B22AE3}" type="slidenum">
              <a:rPr lang="en-US" altLang="ja-JP" smtClean="0"/>
              <a:pPr>
                <a:defRPr/>
              </a:pPr>
              <a:t>11</a:t>
            </a:fld>
            <a:endParaRPr lang="en-US" altLang="ja-JP" dirty="0"/>
          </a:p>
        </p:txBody>
      </p:sp>
      <p:pic>
        <p:nvPicPr>
          <p:cNvPr id="5" name="図 4">
            <a:extLst>
              <a:ext uri="{FF2B5EF4-FFF2-40B4-BE49-F238E27FC236}">
                <a16:creationId xmlns:a16="http://schemas.microsoft.com/office/drawing/2014/main" id="{8B45245E-D8BD-6E44-D3B3-4060F1069A4D}"/>
              </a:ext>
            </a:extLst>
          </p:cNvPr>
          <p:cNvPicPr>
            <a:picLocks noChangeAspect="1"/>
          </p:cNvPicPr>
          <p:nvPr/>
        </p:nvPicPr>
        <p:blipFill>
          <a:blip r:embed="rId2"/>
          <a:stretch>
            <a:fillRect/>
          </a:stretch>
        </p:blipFill>
        <p:spPr>
          <a:xfrm>
            <a:off x="0" y="914401"/>
            <a:ext cx="8684202" cy="5644731"/>
          </a:xfrm>
          <a:prstGeom prst="rect">
            <a:avLst/>
          </a:prstGeom>
        </p:spPr>
      </p:pic>
      <p:pic>
        <p:nvPicPr>
          <p:cNvPr id="7" name="図 6" descr="四角形 が含まれている画像&#10;&#10;自動的に生成された説明">
            <a:extLst>
              <a:ext uri="{FF2B5EF4-FFF2-40B4-BE49-F238E27FC236}">
                <a16:creationId xmlns:a16="http://schemas.microsoft.com/office/drawing/2014/main" id="{D5890FF4-BF6E-77FE-27A8-78B77B5D8D7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25234" y="6364700"/>
            <a:ext cx="1715197" cy="574999"/>
          </a:xfrm>
          <a:prstGeom prst="rect">
            <a:avLst/>
          </a:prstGeom>
          <a:noFill/>
          <a:ln>
            <a:noFill/>
          </a:ln>
        </p:spPr>
      </p:pic>
      <p:sp>
        <p:nvSpPr>
          <p:cNvPr id="6" name="正方形/長方形 5">
            <a:extLst>
              <a:ext uri="{FF2B5EF4-FFF2-40B4-BE49-F238E27FC236}">
                <a16:creationId xmlns:a16="http://schemas.microsoft.com/office/drawing/2014/main" id="{86A22449-1DCF-422F-AE33-099422EDAF30}"/>
              </a:ext>
            </a:extLst>
          </p:cNvPr>
          <p:cNvSpPr/>
          <p:nvPr/>
        </p:nvSpPr>
        <p:spPr>
          <a:xfrm>
            <a:off x="1871700" y="998730"/>
            <a:ext cx="1035861" cy="276999"/>
          </a:xfrm>
          <a:prstGeom prst="rect">
            <a:avLst/>
          </a:prstGeom>
        </p:spPr>
        <p:txBody>
          <a:bodyPr wrap="none">
            <a:spAutoFit/>
          </a:bodyPr>
          <a:lstStyle/>
          <a:p>
            <a:pPr algn="ctr"/>
            <a:r>
              <a:rPr lang="en-US" altLang="ja-JP" sz="1200" dirty="0">
                <a:solidFill>
                  <a:srgbClr val="FF0000"/>
                </a:solidFill>
              </a:rPr>
              <a:t>1PCV2304C</a:t>
            </a:r>
            <a:endParaRPr lang="en-US" altLang="ja-JP" sz="1200" dirty="0"/>
          </a:p>
        </p:txBody>
      </p:sp>
      <p:sp>
        <p:nvSpPr>
          <p:cNvPr id="8" name="正方形/長方形 7">
            <a:extLst>
              <a:ext uri="{FF2B5EF4-FFF2-40B4-BE49-F238E27FC236}">
                <a16:creationId xmlns:a16="http://schemas.microsoft.com/office/drawing/2014/main" id="{E53014CD-6793-48E3-BA26-148CF8BD5063}"/>
              </a:ext>
            </a:extLst>
          </p:cNvPr>
          <p:cNvSpPr/>
          <p:nvPr/>
        </p:nvSpPr>
        <p:spPr>
          <a:xfrm>
            <a:off x="1864252" y="4194085"/>
            <a:ext cx="1035861" cy="276999"/>
          </a:xfrm>
          <a:prstGeom prst="rect">
            <a:avLst/>
          </a:prstGeom>
        </p:spPr>
        <p:txBody>
          <a:bodyPr wrap="none">
            <a:spAutoFit/>
          </a:bodyPr>
          <a:lstStyle/>
          <a:p>
            <a:pPr algn="ctr"/>
            <a:r>
              <a:rPr lang="en-US" altLang="ja-JP" sz="1200" dirty="0">
                <a:solidFill>
                  <a:srgbClr val="FF0000"/>
                </a:solidFill>
              </a:rPr>
              <a:t>1PCV2303C</a:t>
            </a:r>
            <a:endParaRPr lang="en-US" altLang="ja-JP" sz="1200" dirty="0"/>
          </a:p>
        </p:txBody>
      </p:sp>
    </p:spTree>
    <p:extLst>
      <p:ext uri="{BB962C8B-B14F-4D97-AF65-F5344CB8AC3E}">
        <p14:creationId xmlns:p14="http://schemas.microsoft.com/office/powerpoint/2010/main" val="2022143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63B8ED-6F29-85EB-A9C5-DB50EB635252}"/>
              </a:ext>
            </a:extLst>
          </p:cNvPr>
          <p:cNvSpPr>
            <a:spLocks noGrp="1"/>
          </p:cNvSpPr>
          <p:nvPr>
            <p:ph type="title"/>
          </p:nvPr>
        </p:nvSpPr>
        <p:spPr/>
        <p:txBody>
          <a:bodyPr/>
          <a:lstStyle/>
          <a:p>
            <a:r>
              <a:rPr kumimoji="1" lang="en-US" altLang="ja-JP" dirty="0"/>
              <a:t>IP</a:t>
            </a:r>
            <a:r>
              <a:rPr kumimoji="1" lang="ja-JP" altLang="en-US" dirty="0"/>
              <a:t>結果</a:t>
            </a:r>
          </a:p>
        </p:txBody>
      </p:sp>
      <p:sp>
        <p:nvSpPr>
          <p:cNvPr id="4" name="スライド番号プレースホルダー 3">
            <a:extLst>
              <a:ext uri="{FF2B5EF4-FFF2-40B4-BE49-F238E27FC236}">
                <a16:creationId xmlns:a16="http://schemas.microsoft.com/office/drawing/2014/main" id="{B970BBB0-4F35-B424-34EC-337293A4528E}"/>
              </a:ext>
            </a:extLst>
          </p:cNvPr>
          <p:cNvSpPr>
            <a:spLocks noGrp="1"/>
          </p:cNvSpPr>
          <p:nvPr>
            <p:ph type="sldNum" sz="quarter" idx="10"/>
          </p:nvPr>
        </p:nvSpPr>
        <p:spPr/>
        <p:txBody>
          <a:bodyPr/>
          <a:lstStyle/>
          <a:p>
            <a:pPr>
              <a:defRPr/>
            </a:pPr>
            <a:fld id="{35BC4922-B519-4540-A8D1-99F848B22AE3}" type="slidenum">
              <a:rPr lang="en-US" altLang="ja-JP" smtClean="0"/>
              <a:pPr>
                <a:defRPr/>
              </a:pPr>
              <a:t>12</a:t>
            </a:fld>
            <a:endParaRPr lang="en-US" altLang="ja-JP" dirty="0"/>
          </a:p>
        </p:txBody>
      </p:sp>
      <p:pic>
        <p:nvPicPr>
          <p:cNvPr id="6" name="図 5">
            <a:extLst>
              <a:ext uri="{FF2B5EF4-FFF2-40B4-BE49-F238E27FC236}">
                <a16:creationId xmlns:a16="http://schemas.microsoft.com/office/drawing/2014/main" id="{8E6F9182-48D5-4553-84CD-AB0CB8BB8143}"/>
              </a:ext>
            </a:extLst>
          </p:cNvPr>
          <p:cNvPicPr>
            <a:picLocks noChangeAspect="1"/>
          </p:cNvPicPr>
          <p:nvPr/>
        </p:nvPicPr>
        <p:blipFill>
          <a:blip r:embed="rId2"/>
          <a:stretch>
            <a:fillRect/>
          </a:stretch>
        </p:blipFill>
        <p:spPr>
          <a:xfrm>
            <a:off x="13600" y="972993"/>
            <a:ext cx="8757936" cy="5636539"/>
          </a:xfrm>
          <a:prstGeom prst="rect">
            <a:avLst/>
          </a:prstGeom>
        </p:spPr>
      </p:pic>
      <p:pic>
        <p:nvPicPr>
          <p:cNvPr id="7" name="図 6" descr="四角形 が含まれている画像&#10;&#10;自動的に生成された説明">
            <a:extLst>
              <a:ext uri="{FF2B5EF4-FFF2-40B4-BE49-F238E27FC236}">
                <a16:creationId xmlns:a16="http://schemas.microsoft.com/office/drawing/2014/main" id="{A3C0B553-DDFB-CBF9-74C0-284897456BB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25234" y="6364700"/>
            <a:ext cx="1715197" cy="574999"/>
          </a:xfrm>
          <a:prstGeom prst="rect">
            <a:avLst/>
          </a:prstGeom>
          <a:noFill/>
          <a:ln>
            <a:noFill/>
          </a:ln>
        </p:spPr>
      </p:pic>
      <p:sp>
        <p:nvSpPr>
          <p:cNvPr id="8" name="正方形/長方形 7">
            <a:extLst>
              <a:ext uri="{FF2B5EF4-FFF2-40B4-BE49-F238E27FC236}">
                <a16:creationId xmlns:a16="http://schemas.microsoft.com/office/drawing/2014/main" id="{1C05519B-6547-4D88-A218-CC854CD450E9}"/>
              </a:ext>
            </a:extLst>
          </p:cNvPr>
          <p:cNvSpPr/>
          <p:nvPr/>
        </p:nvSpPr>
        <p:spPr>
          <a:xfrm>
            <a:off x="1916705" y="1088740"/>
            <a:ext cx="1035861" cy="276999"/>
          </a:xfrm>
          <a:prstGeom prst="rect">
            <a:avLst/>
          </a:prstGeom>
        </p:spPr>
        <p:txBody>
          <a:bodyPr wrap="none">
            <a:spAutoFit/>
          </a:bodyPr>
          <a:lstStyle/>
          <a:p>
            <a:pPr algn="ctr"/>
            <a:r>
              <a:rPr lang="en-US" altLang="ja-JP" sz="1200" dirty="0">
                <a:solidFill>
                  <a:srgbClr val="FF0000"/>
                </a:solidFill>
              </a:rPr>
              <a:t>1PCV2303D</a:t>
            </a:r>
            <a:endParaRPr lang="en-US" altLang="ja-JP" sz="1200" dirty="0"/>
          </a:p>
        </p:txBody>
      </p:sp>
      <p:sp>
        <p:nvSpPr>
          <p:cNvPr id="9" name="正方形/長方形 8">
            <a:extLst>
              <a:ext uri="{FF2B5EF4-FFF2-40B4-BE49-F238E27FC236}">
                <a16:creationId xmlns:a16="http://schemas.microsoft.com/office/drawing/2014/main" id="{5F027A53-C73B-4B78-B1E1-59511707EBAF}"/>
              </a:ext>
            </a:extLst>
          </p:cNvPr>
          <p:cNvSpPr/>
          <p:nvPr/>
        </p:nvSpPr>
        <p:spPr>
          <a:xfrm>
            <a:off x="1871700" y="4239090"/>
            <a:ext cx="1035861" cy="276999"/>
          </a:xfrm>
          <a:prstGeom prst="rect">
            <a:avLst/>
          </a:prstGeom>
        </p:spPr>
        <p:txBody>
          <a:bodyPr wrap="none">
            <a:spAutoFit/>
          </a:bodyPr>
          <a:lstStyle/>
          <a:p>
            <a:pPr algn="ctr"/>
            <a:r>
              <a:rPr lang="en-US" altLang="ja-JP" sz="1200" dirty="0">
                <a:solidFill>
                  <a:srgbClr val="FF0000"/>
                </a:solidFill>
              </a:rPr>
              <a:t>1PCV2302C</a:t>
            </a:r>
            <a:endParaRPr lang="en-US" altLang="ja-JP" sz="1200" dirty="0"/>
          </a:p>
        </p:txBody>
      </p:sp>
    </p:spTree>
    <p:extLst>
      <p:ext uri="{BB962C8B-B14F-4D97-AF65-F5344CB8AC3E}">
        <p14:creationId xmlns:p14="http://schemas.microsoft.com/office/powerpoint/2010/main" val="2873225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22087A-7A57-4D50-99B6-89AE5BA78ED2}"/>
              </a:ext>
            </a:extLst>
          </p:cNvPr>
          <p:cNvSpPr>
            <a:spLocks noGrp="1"/>
          </p:cNvSpPr>
          <p:nvPr>
            <p:ph type="title"/>
          </p:nvPr>
        </p:nvSpPr>
        <p:spPr>
          <a:xfrm>
            <a:off x="1197000" y="0"/>
            <a:ext cx="6750000" cy="755710"/>
          </a:xfrm>
        </p:spPr>
        <p:txBody>
          <a:bodyPr/>
          <a:lstStyle/>
          <a:p>
            <a:r>
              <a:rPr lang="ja-JP" altLang="en-US" dirty="0"/>
              <a:t>まとめ</a:t>
            </a:r>
            <a:endParaRPr kumimoji="1" lang="ja-JP" altLang="en-US" dirty="0"/>
          </a:p>
        </p:txBody>
      </p:sp>
      <p:sp>
        <p:nvSpPr>
          <p:cNvPr id="4" name="スライド番号プレースホルダー 3">
            <a:extLst>
              <a:ext uri="{FF2B5EF4-FFF2-40B4-BE49-F238E27FC236}">
                <a16:creationId xmlns:a16="http://schemas.microsoft.com/office/drawing/2014/main" id="{C42A93D2-4470-497E-A8D5-4EC8ACD98C4D}"/>
              </a:ext>
            </a:extLst>
          </p:cNvPr>
          <p:cNvSpPr>
            <a:spLocks noGrp="1"/>
          </p:cNvSpPr>
          <p:nvPr>
            <p:ph type="sldNum" sz="quarter" idx="10"/>
          </p:nvPr>
        </p:nvSpPr>
        <p:spPr/>
        <p:txBody>
          <a:bodyPr/>
          <a:lstStyle/>
          <a:p>
            <a:pPr>
              <a:defRPr/>
            </a:pPr>
            <a:fld id="{35BC4922-B519-4540-A8D1-99F848B22AE3}" type="slidenum">
              <a:rPr lang="en-US" altLang="ja-JP" smtClean="0"/>
              <a:pPr>
                <a:defRPr/>
              </a:pPr>
              <a:t>13</a:t>
            </a:fld>
            <a:endParaRPr lang="en-US" altLang="ja-JP" dirty="0"/>
          </a:p>
        </p:txBody>
      </p:sp>
      <p:sp>
        <p:nvSpPr>
          <p:cNvPr id="7" name="コンテンツ プレースホルダー 2">
            <a:extLst>
              <a:ext uri="{FF2B5EF4-FFF2-40B4-BE49-F238E27FC236}">
                <a16:creationId xmlns:a16="http://schemas.microsoft.com/office/drawing/2014/main" id="{412B225C-8C6E-40DE-B592-847E3BD1F9CB}"/>
              </a:ext>
            </a:extLst>
          </p:cNvPr>
          <p:cNvSpPr>
            <a:spLocks noGrp="1"/>
          </p:cNvSpPr>
          <p:nvPr>
            <p:ph idx="1"/>
          </p:nvPr>
        </p:nvSpPr>
        <p:spPr>
          <a:xfrm>
            <a:off x="42969" y="950600"/>
            <a:ext cx="9067800" cy="5780254"/>
          </a:xfrm>
        </p:spPr>
        <p:txBody>
          <a:bodyPr/>
          <a:lstStyle/>
          <a:p>
            <a:pPr marL="0" indent="0">
              <a:buNone/>
            </a:pPr>
            <a:r>
              <a:rPr lang="ja-JP" altLang="en-US" sz="2400" dirty="0"/>
              <a:t>（外観）</a:t>
            </a:r>
            <a:endParaRPr lang="en-US" altLang="ja-JP" sz="2400" dirty="0"/>
          </a:p>
          <a:p>
            <a:pPr marL="0" indent="0">
              <a:buNone/>
            </a:pPr>
            <a:r>
              <a:rPr lang="ja-JP" altLang="en-US" sz="2400" dirty="0"/>
              <a:t>○</a:t>
            </a:r>
            <a:r>
              <a:rPr lang="en-US" altLang="ja-JP" sz="2400" dirty="0">
                <a:solidFill>
                  <a:srgbClr val="FF0000"/>
                </a:solidFill>
              </a:rPr>
              <a:t>1PCV2304C</a:t>
            </a:r>
            <a:r>
              <a:rPr lang="en-US" altLang="ja-JP" sz="2400" dirty="0"/>
              <a:t>(</a:t>
            </a:r>
            <a:r>
              <a:rPr lang="ja-JP" altLang="en-US" sz="2400" dirty="0"/>
              <a:t>へ２－④</a:t>
            </a:r>
            <a:r>
              <a:rPr lang="en-US" altLang="ja-JP" sz="2400" dirty="0"/>
              <a:t>)</a:t>
            </a:r>
            <a:r>
              <a:rPr lang="ja-JP" altLang="en-US" sz="2400" dirty="0"/>
              <a:t>以外の試料は赤茶褐色で水分に沈殿。側面にも付着あり。</a:t>
            </a:r>
            <a:endParaRPr lang="en-US" altLang="ja-JP" sz="2400" dirty="0"/>
          </a:p>
          <a:p>
            <a:pPr marL="0" indent="0">
              <a:buNone/>
            </a:pPr>
            <a:r>
              <a:rPr lang="ja-JP" altLang="en-US" sz="2400" dirty="0"/>
              <a:t>○</a:t>
            </a:r>
            <a:r>
              <a:rPr lang="en-US" altLang="ja-JP" sz="2400" dirty="0">
                <a:solidFill>
                  <a:srgbClr val="FF0000"/>
                </a:solidFill>
              </a:rPr>
              <a:t>1PCV2304C</a:t>
            </a:r>
            <a:r>
              <a:rPr lang="en-US" altLang="ja-JP" sz="2400" dirty="0"/>
              <a:t>(</a:t>
            </a:r>
            <a:r>
              <a:rPr lang="ja-JP" altLang="en-US" sz="2400" dirty="0"/>
              <a:t>へ２－④</a:t>
            </a:r>
            <a:r>
              <a:rPr lang="en-US" altLang="ja-JP" sz="2400" dirty="0"/>
              <a:t>)</a:t>
            </a:r>
            <a:r>
              <a:rPr lang="ja-JP" altLang="en-US" sz="2400" dirty="0"/>
              <a:t>のみ、水分確認できず。茶色。</a:t>
            </a:r>
            <a:endParaRPr lang="en-US" altLang="ja-JP" sz="2400" dirty="0"/>
          </a:p>
          <a:p>
            <a:pPr marL="0" indent="0">
              <a:buNone/>
            </a:pPr>
            <a:endParaRPr lang="en-US" altLang="ja-JP" sz="2400" dirty="0"/>
          </a:p>
          <a:p>
            <a:pPr marL="0" indent="0">
              <a:buNone/>
            </a:pPr>
            <a:r>
              <a:rPr lang="ja-JP" altLang="en-US" sz="2400" dirty="0"/>
              <a:t>（</a:t>
            </a:r>
            <a:r>
              <a:rPr lang="en-US" altLang="ja-JP" sz="2400" dirty="0"/>
              <a:t>IP</a:t>
            </a:r>
            <a:r>
              <a:rPr lang="ja-JP" altLang="en-US" sz="2400" dirty="0"/>
              <a:t>）</a:t>
            </a:r>
            <a:endParaRPr lang="en-US" altLang="ja-JP" sz="2400" dirty="0"/>
          </a:p>
          <a:p>
            <a:pPr marL="0" indent="0">
              <a:buNone/>
            </a:pPr>
            <a:r>
              <a:rPr lang="ja-JP" altLang="en-US" sz="2400" dirty="0"/>
              <a:t>試料を採取して付着した箇所については、汚染を確認。</a:t>
            </a:r>
            <a:endParaRPr lang="en-US" altLang="ja-JP" sz="2400" dirty="0"/>
          </a:p>
          <a:p>
            <a:pPr marL="0" indent="0">
              <a:buNone/>
            </a:pPr>
            <a:endParaRPr lang="en-US" altLang="ja-JP" sz="2400" dirty="0"/>
          </a:p>
          <a:p>
            <a:pPr marL="0" indent="0">
              <a:buNone/>
            </a:pPr>
            <a:r>
              <a:rPr lang="ja-JP" altLang="en-US" sz="2400" dirty="0"/>
              <a:t>⇒今後、</a:t>
            </a:r>
            <a:r>
              <a:rPr lang="en-US" altLang="ja-JP" sz="2400" dirty="0"/>
              <a:t>FE-SEM</a:t>
            </a:r>
            <a:r>
              <a:rPr lang="ja-JP" altLang="en-US" sz="2400" dirty="0"/>
              <a:t>による分析、</a:t>
            </a:r>
            <a:r>
              <a:rPr lang="en-US" altLang="ja-JP" sz="2400" dirty="0"/>
              <a:t>AGF</a:t>
            </a:r>
            <a:r>
              <a:rPr lang="ja-JP" altLang="en-US" sz="2400" dirty="0"/>
              <a:t>の試料輸送を実施予定。</a:t>
            </a:r>
            <a:endParaRPr lang="en-US" altLang="ja-JP" sz="2400" dirty="0"/>
          </a:p>
          <a:p>
            <a:pPr marL="0" indent="0">
              <a:buNone/>
            </a:pPr>
            <a:endParaRPr lang="en-US" altLang="ja-JP" sz="1800" dirty="0"/>
          </a:p>
          <a:p>
            <a:pPr marL="0" indent="0">
              <a:buNone/>
            </a:pPr>
            <a:r>
              <a:rPr lang="ja-JP" altLang="en-US" sz="1800" dirty="0"/>
              <a:t>　</a:t>
            </a:r>
            <a:endParaRPr lang="en-US" altLang="ja-JP" sz="1800" dirty="0"/>
          </a:p>
          <a:p>
            <a:pPr marL="0" indent="0">
              <a:buNone/>
            </a:pPr>
            <a:endParaRPr kumimoji="1" lang="en-US" altLang="ja-JP" sz="1800" dirty="0"/>
          </a:p>
        </p:txBody>
      </p:sp>
    </p:spTree>
    <p:extLst>
      <p:ext uri="{BB962C8B-B14F-4D97-AF65-F5344CB8AC3E}">
        <p14:creationId xmlns:p14="http://schemas.microsoft.com/office/powerpoint/2010/main" val="2640283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22087A-7A57-4D50-99B6-89AE5BA78ED2}"/>
              </a:ext>
            </a:extLst>
          </p:cNvPr>
          <p:cNvSpPr>
            <a:spLocks noGrp="1"/>
          </p:cNvSpPr>
          <p:nvPr>
            <p:ph type="title"/>
          </p:nvPr>
        </p:nvSpPr>
        <p:spPr/>
        <p:txBody>
          <a:bodyPr/>
          <a:lstStyle/>
          <a:p>
            <a:r>
              <a:rPr lang="ja-JP" altLang="en-US" dirty="0"/>
              <a:t>試料搬入、外観観察、</a:t>
            </a:r>
            <a:r>
              <a:rPr lang="en-US" altLang="ja-JP" dirty="0"/>
              <a:t>IP</a:t>
            </a:r>
            <a:r>
              <a:rPr lang="ja-JP" altLang="en-US" dirty="0"/>
              <a:t>測定</a:t>
            </a:r>
            <a:endParaRPr kumimoji="1" lang="ja-JP" altLang="en-US" dirty="0"/>
          </a:p>
        </p:txBody>
      </p:sp>
      <p:sp>
        <p:nvSpPr>
          <p:cNvPr id="4" name="スライド番号プレースホルダー 3">
            <a:extLst>
              <a:ext uri="{FF2B5EF4-FFF2-40B4-BE49-F238E27FC236}">
                <a16:creationId xmlns:a16="http://schemas.microsoft.com/office/drawing/2014/main" id="{C42A93D2-4470-497E-A8D5-4EC8ACD98C4D}"/>
              </a:ext>
            </a:extLst>
          </p:cNvPr>
          <p:cNvSpPr>
            <a:spLocks noGrp="1"/>
          </p:cNvSpPr>
          <p:nvPr>
            <p:ph type="sldNum" sz="quarter" idx="10"/>
          </p:nvPr>
        </p:nvSpPr>
        <p:spPr/>
        <p:txBody>
          <a:bodyPr/>
          <a:lstStyle/>
          <a:p>
            <a:pPr>
              <a:defRPr/>
            </a:pPr>
            <a:fld id="{35BC4922-B519-4540-A8D1-99F848B22AE3}" type="slidenum">
              <a:rPr lang="en-US" altLang="ja-JP" smtClean="0"/>
              <a:pPr>
                <a:defRPr/>
              </a:pPr>
              <a:t>2</a:t>
            </a:fld>
            <a:endParaRPr lang="en-US" altLang="ja-JP" dirty="0"/>
          </a:p>
        </p:txBody>
      </p:sp>
      <p:sp>
        <p:nvSpPr>
          <p:cNvPr id="7" name="コンテンツ プレースホルダー 2">
            <a:extLst>
              <a:ext uri="{FF2B5EF4-FFF2-40B4-BE49-F238E27FC236}">
                <a16:creationId xmlns:a16="http://schemas.microsoft.com/office/drawing/2014/main" id="{412B225C-8C6E-40DE-B592-847E3BD1F9CB}"/>
              </a:ext>
            </a:extLst>
          </p:cNvPr>
          <p:cNvSpPr>
            <a:spLocks noGrp="1"/>
          </p:cNvSpPr>
          <p:nvPr>
            <p:ph idx="1"/>
          </p:nvPr>
        </p:nvSpPr>
        <p:spPr>
          <a:xfrm>
            <a:off x="42969" y="1012946"/>
            <a:ext cx="9067800" cy="5780254"/>
          </a:xfrm>
        </p:spPr>
        <p:txBody>
          <a:bodyPr/>
          <a:lstStyle/>
          <a:p>
            <a:pPr marL="0" indent="0">
              <a:buNone/>
            </a:pPr>
            <a:r>
              <a:rPr lang="ja-JP" altLang="en-US" sz="2800" u="sng" dirty="0"/>
              <a:t>試料搬入　</a:t>
            </a:r>
            <a:r>
              <a:rPr lang="en-US" altLang="ja-JP" sz="2800" u="sng" dirty="0"/>
              <a:t>10/27</a:t>
            </a:r>
          </a:p>
          <a:p>
            <a:pPr marL="0" indent="0">
              <a:buNone/>
            </a:pPr>
            <a:endParaRPr lang="en-US" altLang="ja-JP" sz="2800" u="sng" dirty="0"/>
          </a:p>
          <a:p>
            <a:pPr marL="0" indent="0">
              <a:buNone/>
            </a:pPr>
            <a:r>
              <a:rPr lang="ja-JP" altLang="en-US" sz="2800" u="sng" dirty="0"/>
              <a:t>外観観察　</a:t>
            </a:r>
            <a:r>
              <a:rPr lang="en-US" altLang="ja-JP" sz="2800" u="sng" dirty="0"/>
              <a:t>10/30</a:t>
            </a:r>
            <a:r>
              <a:rPr lang="ja-JP" altLang="en-US" sz="2800" u="sng" dirty="0"/>
              <a:t>～</a:t>
            </a:r>
            <a:r>
              <a:rPr lang="en-US" altLang="ja-JP" sz="2800" u="sng" dirty="0"/>
              <a:t>11/10</a:t>
            </a:r>
          </a:p>
          <a:p>
            <a:pPr marL="0" indent="0">
              <a:buNone/>
            </a:pPr>
            <a:endParaRPr lang="en-US" altLang="ja-JP" sz="2800" u="sng" dirty="0"/>
          </a:p>
          <a:p>
            <a:pPr marL="0" indent="0">
              <a:buNone/>
            </a:pPr>
            <a:r>
              <a:rPr lang="en-US" altLang="ja-JP" sz="2800" u="sng" dirty="0"/>
              <a:t>IP</a:t>
            </a:r>
            <a:r>
              <a:rPr lang="ja-JP" altLang="en-US" sz="2800" u="sng" dirty="0"/>
              <a:t>測定　　</a:t>
            </a:r>
            <a:r>
              <a:rPr lang="en-US" altLang="ja-JP" sz="2800" u="sng" dirty="0"/>
              <a:t>11/10</a:t>
            </a:r>
            <a:r>
              <a:rPr lang="ja-JP" altLang="en-US" sz="2800" u="sng" dirty="0"/>
              <a:t>～</a:t>
            </a:r>
            <a:r>
              <a:rPr lang="en-US" altLang="ja-JP" sz="2800" u="sng" dirty="0"/>
              <a:t>11/24</a:t>
            </a:r>
          </a:p>
          <a:p>
            <a:pPr marL="0" indent="0">
              <a:buNone/>
            </a:pPr>
            <a:endParaRPr lang="en-US" altLang="ja-JP" sz="2800" u="sng" dirty="0"/>
          </a:p>
          <a:p>
            <a:pPr marL="0" indent="0">
              <a:buNone/>
            </a:pPr>
            <a:endParaRPr lang="en-US" altLang="ja-JP" sz="1800" u="sng" dirty="0"/>
          </a:p>
          <a:p>
            <a:pPr marL="0" indent="0">
              <a:buNone/>
            </a:pPr>
            <a:endParaRPr lang="en-US" altLang="ja-JP" sz="1800" u="sng" dirty="0"/>
          </a:p>
          <a:p>
            <a:pPr marL="0" indent="0">
              <a:buNone/>
            </a:pPr>
            <a:endParaRPr lang="en-US" altLang="ja-JP" sz="1800" u="sng" dirty="0"/>
          </a:p>
        </p:txBody>
      </p:sp>
    </p:spTree>
    <p:extLst>
      <p:ext uri="{BB962C8B-B14F-4D97-AF65-F5344CB8AC3E}">
        <p14:creationId xmlns:p14="http://schemas.microsoft.com/office/powerpoint/2010/main" val="235998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22087A-7A57-4D50-99B6-89AE5BA78ED2}"/>
              </a:ext>
            </a:extLst>
          </p:cNvPr>
          <p:cNvSpPr>
            <a:spLocks noGrp="1"/>
          </p:cNvSpPr>
          <p:nvPr>
            <p:ph type="title"/>
          </p:nvPr>
        </p:nvSpPr>
        <p:spPr/>
        <p:txBody>
          <a:bodyPr/>
          <a:lstStyle/>
          <a:p>
            <a:r>
              <a:rPr kumimoji="1" lang="ja-JP" altLang="en-US" dirty="0"/>
              <a:t>外観検査</a:t>
            </a:r>
            <a:r>
              <a:rPr lang="en-US" altLang="ja-JP" dirty="0">
                <a:solidFill>
                  <a:srgbClr val="FF0000"/>
                </a:solidFill>
              </a:rPr>
              <a:t>1PCV2301C </a:t>
            </a:r>
            <a:r>
              <a:rPr lang="en-US" altLang="ja-JP" dirty="0"/>
              <a:t>【</a:t>
            </a:r>
            <a:r>
              <a:rPr lang="ja-JP" altLang="en-US" dirty="0"/>
              <a:t>名称：チ１－⑤</a:t>
            </a:r>
            <a:r>
              <a:rPr lang="en-US" altLang="ja-JP" dirty="0"/>
              <a:t>】  </a:t>
            </a:r>
            <a:r>
              <a:rPr lang="ja-JP" altLang="en-US" dirty="0"/>
              <a:t>　</a:t>
            </a:r>
            <a:endParaRPr kumimoji="1" lang="ja-JP" altLang="en-US" dirty="0"/>
          </a:p>
        </p:txBody>
      </p:sp>
      <p:sp>
        <p:nvSpPr>
          <p:cNvPr id="4" name="スライド番号プレースホルダー 3">
            <a:extLst>
              <a:ext uri="{FF2B5EF4-FFF2-40B4-BE49-F238E27FC236}">
                <a16:creationId xmlns:a16="http://schemas.microsoft.com/office/drawing/2014/main" id="{C42A93D2-4470-497E-A8D5-4EC8ACD98C4D}"/>
              </a:ext>
            </a:extLst>
          </p:cNvPr>
          <p:cNvSpPr>
            <a:spLocks noGrp="1"/>
          </p:cNvSpPr>
          <p:nvPr>
            <p:ph type="sldNum" sz="quarter" idx="10"/>
          </p:nvPr>
        </p:nvSpPr>
        <p:spPr/>
        <p:txBody>
          <a:bodyPr/>
          <a:lstStyle/>
          <a:p>
            <a:pPr>
              <a:defRPr/>
            </a:pPr>
            <a:fld id="{35BC4922-B519-4540-A8D1-99F848B22AE3}" type="slidenum">
              <a:rPr lang="en-US" altLang="ja-JP" smtClean="0"/>
              <a:pPr>
                <a:defRPr/>
              </a:pPr>
              <a:t>3</a:t>
            </a:fld>
            <a:endParaRPr lang="en-US" altLang="ja-JP" dirty="0"/>
          </a:p>
        </p:txBody>
      </p:sp>
      <p:sp>
        <p:nvSpPr>
          <p:cNvPr id="7" name="コンテンツ プレースホルダー 2">
            <a:extLst>
              <a:ext uri="{FF2B5EF4-FFF2-40B4-BE49-F238E27FC236}">
                <a16:creationId xmlns:a16="http://schemas.microsoft.com/office/drawing/2014/main" id="{412B225C-8C6E-40DE-B592-847E3BD1F9CB}"/>
              </a:ext>
            </a:extLst>
          </p:cNvPr>
          <p:cNvSpPr>
            <a:spLocks noGrp="1"/>
          </p:cNvSpPr>
          <p:nvPr>
            <p:ph idx="1"/>
          </p:nvPr>
        </p:nvSpPr>
        <p:spPr>
          <a:xfrm>
            <a:off x="42969" y="950600"/>
            <a:ext cx="9067800" cy="5780254"/>
          </a:xfrm>
        </p:spPr>
        <p:txBody>
          <a:bodyPr/>
          <a:lstStyle/>
          <a:p>
            <a:pPr marL="0" indent="0">
              <a:buNone/>
            </a:pPr>
            <a:endParaRPr lang="en-US" altLang="ja-JP" sz="1800" dirty="0"/>
          </a:p>
          <a:p>
            <a:pPr marL="0" indent="0">
              <a:buNone/>
            </a:pPr>
            <a:endParaRPr lang="en-US" altLang="ja-JP" sz="1800" dirty="0"/>
          </a:p>
          <a:p>
            <a:pPr marL="0" indent="0">
              <a:buNone/>
            </a:pPr>
            <a:endParaRPr lang="en-US" altLang="ja-JP" sz="1800" dirty="0"/>
          </a:p>
          <a:p>
            <a:pPr marL="0" indent="0">
              <a:buNone/>
            </a:pPr>
            <a:r>
              <a:rPr lang="ja-JP" altLang="en-US" sz="1800" dirty="0"/>
              <a:t>　</a:t>
            </a:r>
            <a:endParaRPr lang="en-US" altLang="ja-JP" sz="1800" dirty="0"/>
          </a:p>
          <a:p>
            <a:pPr marL="0" indent="0">
              <a:buNone/>
            </a:pPr>
            <a:endParaRPr kumimoji="1" lang="en-US" altLang="ja-JP" sz="1800" dirty="0"/>
          </a:p>
        </p:txBody>
      </p:sp>
      <p:pic>
        <p:nvPicPr>
          <p:cNvPr id="5" name="図 4">
            <a:extLst>
              <a:ext uri="{FF2B5EF4-FFF2-40B4-BE49-F238E27FC236}">
                <a16:creationId xmlns:a16="http://schemas.microsoft.com/office/drawing/2014/main" id="{3B72FF16-5B54-4A81-2A56-03BB58048CCB}"/>
              </a:ext>
            </a:extLst>
          </p:cNvPr>
          <p:cNvPicPr>
            <a:picLocks noChangeAspect="1"/>
          </p:cNvPicPr>
          <p:nvPr/>
        </p:nvPicPr>
        <p:blipFill>
          <a:blip r:embed="rId3"/>
          <a:stretch>
            <a:fillRect/>
          </a:stretch>
        </p:blipFill>
        <p:spPr>
          <a:xfrm>
            <a:off x="33230" y="1000834"/>
            <a:ext cx="3498068" cy="2575919"/>
          </a:xfrm>
          <a:prstGeom prst="rect">
            <a:avLst/>
          </a:prstGeom>
        </p:spPr>
      </p:pic>
      <p:sp>
        <p:nvSpPr>
          <p:cNvPr id="6" name="テキスト ボックス 5">
            <a:extLst>
              <a:ext uri="{FF2B5EF4-FFF2-40B4-BE49-F238E27FC236}">
                <a16:creationId xmlns:a16="http://schemas.microsoft.com/office/drawing/2014/main" id="{E52BFF3A-C655-ECF8-DA85-D463115C9590}"/>
              </a:ext>
            </a:extLst>
          </p:cNvPr>
          <p:cNvSpPr txBox="1"/>
          <p:nvPr/>
        </p:nvSpPr>
        <p:spPr>
          <a:xfrm>
            <a:off x="6147175" y="1258710"/>
            <a:ext cx="2475275" cy="2308324"/>
          </a:xfrm>
          <a:prstGeom prst="rect">
            <a:avLst/>
          </a:prstGeom>
          <a:noFill/>
        </p:spPr>
        <p:txBody>
          <a:bodyPr wrap="square" rtlCol="0">
            <a:spAutoFit/>
          </a:bodyPr>
          <a:lstStyle/>
          <a:p>
            <a:pPr algn="ctr"/>
            <a:r>
              <a:rPr kumimoji="1" lang="ja-JP" altLang="en-US" dirty="0"/>
              <a:t>１号機</a:t>
            </a:r>
            <a:r>
              <a:rPr kumimoji="1" lang="en-US" altLang="ja-JP" dirty="0"/>
              <a:t>PCV</a:t>
            </a:r>
            <a:r>
              <a:rPr kumimoji="1" lang="ja-JP" altLang="en-US" dirty="0"/>
              <a:t>内部　</a:t>
            </a:r>
            <a:r>
              <a:rPr kumimoji="1" lang="en-US" altLang="ja-JP" dirty="0"/>
              <a:t>ROV</a:t>
            </a:r>
            <a:r>
              <a:rPr kumimoji="1" lang="ja-JP" altLang="en-US" dirty="0"/>
              <a:t>　調査取得堆積物</a:t>
            </a:r>
            <a:endParaRPr kumimoji="1" lang="en-US" altLang="ja-JP" dirty="0"/>
          </a:p>
          <a:p>
            <a:pPr algn="ctr"/>
            <a:r>
              <a:rPr lang="en-US" altLang="ja-JP" dirty="0">
                <a:solidFill>
                  <a:srgbClr val="FF0000"/>
                </a:solidFill>
              </a:rPr>
              <a:t>1PCV2301C</a:t>
            </a:r>
            <a:endParaRPr lang="en-US" altLang="ja-JP" dirty="0"/>
          </a:p>
          <a:p>
            <a:pPr algn="ctr"/>
            <a:r>
              <a:rPr lang="en-US" altLang="ja-JP" dirty="0"/>
              <a:t>【</a:t>
            </a:r>
            <a:r>
              <a:rPr lang="ja-JP" altLang="en-US" dirty="0"/>
              <a:t>名称：チ１－⑤</a:t>
            </a:r>
            <a:r>
              <a:rPr lang="en-US" altLang="ja-JP" dirty="0"/>
              <a:t>】</a:t>
            </a:r>
          </a:p>
          <a:p>
            <a:pPr algn="ctr"/>
            <a:endParaRPr lang="en-US" altLang="ja-JP" dirty="0"/>
          </a:p>
          <a:p>
            <a:pPr algn="ctr"/>
            <a:r>
              <a:rPr lang="ja-JP" altLang="en-US" dirty="0"/>
              <a:t>水分に沈殿。</a:t>
            </a:r>
            <a:endParaRPr lang="en-US" altLang="ja-JP" dirty="0"/>
          </a:p>
          <a:p>
            <a:pPr algn="ctr"/>
            <a:r>
              <a:rPr lang="ja-JP" altLang="en-US" dirty="0"/>
              <a:t>側面にも付着。</a:t>
            </a:r>
            <a:endParaRPr lang="en-US" altLang="ja-JP" dirty="0"/>
          </a:p>
          <a:p>
            <a:pPr algn="ctr"/>
            <a:r>
              <a:rPr lang="ja-JP" altLang="en-US" dirty="0"/>
              <a:t>赤茶褐色。</a:t>
            </a:r>
            <a:endParaRPr lang="en-US" altLang="ja-JP" dirty="0"/>
          </a:p>
        </p:txBody>
      </p:sp>
      <p:pic>
        <p:nvPicPr>
          <p:cNvPr id="9" name="図 8">
            <a:extLst>
              <a:ext uri="{FF2B5EF4-FFF2-40B4-BE49-F238E27FC236}">
                <a16:creationId xmlns:a16="http://schemas.microsoft.com/office/drawing/2014/main" id="{EE106280-BA91-7DE6-9C9D-63A9BC18C74F}"/>
              </a:ext>
            </a:extLst>
          </p:cNvPr>
          <p:cNvPicPr>
            <a:picLocks noChangeAspect="1"/>
          </p:cNvPicPr>
          <p:nvPr/>
        </p:nvPicPr>
        <p:blipFill>
          <a:blip r:embed="rId4"/>
          <a:stretch>
            <a:fillRect/>
          </a:stretch>
        </p:blipFill>
        <p:spPr>
          <a:xfrm>
            <a:off x="3722251" y="982376"/>
            <a:ext cx="2598782" cy="2743583"/>
          </a:xfrm>
          <a:prstGeom prst="rect">
            <a:avLst/>
          </a:prstGeom>
        </p:spPr>
      </p:pic>
      <p:pic>
        <p:nvPicPr>
          <p:cNvPr id="11" name="図 10">
            <a:extLst>
              <a:ext uri="{FF2B5EF4-FFF2-40B4-BE49-F238E27FC236}">
                <a16:creationId xmlns:a16="http://schemas.microsoft.com/office/drawing/2014/main" id="{32CBD28C-8785-A574-3B17-C070EEFE9ABF}"/>
              </a:ext>
            </a:extLst>
          </p:cNvPr>
          <p:cNvPicPr>
            <a:picLocks noChangeAspect="1"/>
          </p:cNvPicPr>
          <p:nvPr/>
        </p:nvPicPr>
        <p:blipFill>
          <a:blip r:embed="rId5"/>
          <a:stretch>
            <a:fillRect/>
          </a:stretch>
        </p:blipFill>
        <p:spPr>
          <a:xfrm>
            <a:off x="61841" y="3765084"/>
            <a:ext cx="4341491" cy="3092916"/>
          </a:xfrm>
          <a:prstGeom prst="rect">
            <a:avLst/>
          </a:prstGeom>
        </p:spPr>
      </p:pic>
    </p:spTree>
    <p:extLst>
      <p:ext uri="{BB962C8B-B14F-4D97-AF65-F5344CB8AC3E}">
        <p14:creationId xmlns:p14="http://schemas.microsoft.com/office/powerpoint/2010/main" val="442961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22087A-7A57-4D50-99B6-89AE5BA78ED2}"/>
              </a:ext>
            </a:extLst>
          </p:cNvPr>
          <p:cNvSpPr>
            <a:spLocks noGrp="1"/>
          </p:cNvSpPr>
          <p:nvPr>
            <p:ph type="title"/>
          </p:nvPr>
        </p:nvSpPr>
        <p:spPr/>
        <p:txBody>
          <a:bodyPr/>
          <a:lstStyle/>
          <a:p>
            <a:r>
              <a:rPr kumimoji="1" lang="ja-JP" altLang="en-US" dirty="0"/>
              <a:t>外観検査</a:t>
            </a:r>
            <a:r>
              <a:rPr lang="en-US" altLang="ja-JP" dirty="0">
                <a:solidFill>
                  <a:srgbClr val="FF0000"/>
                </a:solidFill>
              </a:rPr>
              <a:t>1PCV2301D </a:t>
            </a:r>
            <a:r>
              <a:rPr lang="en-US" altLang="ja-JP" dirty="0"/>
              <a:t>【</a:t>
            </a:r>
            <a:r>
              <a:rPr lang="ja-JP" altLang="en-US" dirty="0"/>
              <a:t>名称：チ１－⑤‘</a:t>
            </a:r>
            <a:r>
              <a:rPr lang="en-US" altLang="ja-JP" dirty="0"/>
              <a:t>】</a:t>
            </a:r>
            <a:endParaRPr kumimoji="1" lang="ja-JP" altLang="en-US" dirty="0"/>
          </a:p>
        </p:txBody>
      </p:sp>
      <p:sp>
        <p:nvSpPr>
          <p:cNvPr id="4" name="スライド番号プレースホルダー 3">
            <a:extLst>
              <a:ext uri="{FF2B5EF4-FFF2-40B4-BE49-F238E27FC236}">
                <a16:creationId xmlns:a16="http://schemas.microsoft.com/office/drawing/2014/main" id="{C42A93D2-4470-497E-A8D5-4EC8ACD98C4D}"/>
              </a:ext>
            </a:extLst>
          </p:cNvPr>
          <p:cNvSpPr>
            <a:spLocks noGrp="1"/>
          </p:cNvSpPr>
          <p:nvPr>
            <p:ph type="sldNum" sz="quarter" idx="10"/>
          </p:nvPr>
        </p:nvSpPr>
        <p:spPr/>
        <p:txBody>
          <a:bodyPr/>
          <a:lstStyle/>
          <a:p>
            <a:pPr>
              <a:defRPr/>
            </a:pPr>
            <a:fld id="{35BC4922-B519-4540-A8D1-99F848B22AE3}" type="slidenum">
              <a:rPr lang="en-US" altLang="ja-JP" smtClean="0"/>
              <a:pPr>
                <a:defRPr/>
              </a:pPr>
              <a:t>4</a:t>
            </a:fld>
            <a:endParaRPr lang="en-US" altLang="ja-JP" dirty="0"/>
          </a:p>
        </p:txBody>
      </p:sp>
      <p:sp>
        <p:nvSpPr>
          <p:cNvPr id="7" name="コンテンツ プレースホルダー 2">
            <a:extLst>
              <a:ext uri="{FF2B5EF4-FFF2-40B4-BE49-F238E27FC236}">
                <a16:creationId xmlns:a16="http://schemas.microsoft.com/office/drawing/2014/main" id="{412B225C-8C6E-40DE-B592-847E3BD1F9CB}"/>
              </a:ext>
            </a:extLst>
          </p:cNvPr>
          <p:cNvSpPr>
            <a:spLocks noGrp="1"/>
          </p:cNvSpPr>
          <p:nvPr>
            <p:ph idx="1"/>
          </p:nvPr>
        </p:nvSpPr>
        <p:spPr>
          <a:xfrm>
            <a:off x="42969" y="950600"/>
            <a:ext cx="9067800" cy="5780254"/>
          </a:xfrm>
        </p:spPr>
        <p:txBody>
          <a:bodyPr/>
          <a:lstStyle/>
          <a:p>
            <a:pPr marL="0" indent="0">
              <a:buNone/>
            </a:pPr>
            <a:endParaRPr lang="en-US" altLang="ja-JP" sz="1800" dirty="0"/>
          </a:p>
          <a:p>
            <a:pPr marL="0" indent="0">
              <a:buNone/>
            </a:pPr>
            <a:endParaRPr lang="en-US" altLang="ja-JP" sz="1800" dirty="0"/>
          </a:p>
          <a:p>
            <a:pPr marL="0" indent="0">
              <a:buNone/>
            </a:pPr>
            <a:endParaRPr lang="en-US" altLang="ja-JP" sz="1800" dirty="0"/>
          </a:p>
          <a:p>
            <a:pPr marL="0" indent="0">
              <a:buNone/>
            </a:pPr>
            <a:r>
              <a:rPr lang="ja-JP" altLang="en-US" sz="1800" dirty="0"/>
              <a:t>　</a:t>
            </a:r>
            <a:endParaRPr lang="en-US" altLang="ja-JP" sz="1800" dirty="0"/>
          </a:p>
          <a:p>
            <a:pPr marL="0" indent="0">
              <a:buNone/>
            </a:pPr>
            <a:endParaRPr kumimoji="1" lang="en-US" altLang="ja-JP" sz="1800" dirty="0"/>
          </a:p>
        </p:txBody>
      </p:sp>
      <p:sp>
        <p:nvSpPr>
          <p:cNvPr id="6" name="テキスト ボックス 5">
            <a:extLst>
              <a:ext uri="{FF2B5EF4-FFF2-40B4-BE49-F238E27FC236}">
                <a16:creationId xmlns:a16="http://schemas.microsoft.com/office/drawing/2014/main" id="{E52BFF3A-C655-ECF8-DA85-D463115C9590}"/>
              </a:ext>
            </a:extLst>
          </p:cNvPr>
          <p:cNvSpPr txBox="1"/>
          <p:nvPr/>
        </p:nvSpPr>
        <p:spPr>
          <a:xfrm>
            <a:off x="6147175" y="1258710"/>
            <a:ext cx="2475275" cy="2308324"/>
          </a:xfrm>
          <a:prstGeom prst="rect">
            <a:avLst/>
          </a:prstGeom>
          <a:noFill/>
        </p:spPr>
        <p:txBody>
          <a:bodyPr wrap="square" rtlCol="0">
            <a:spAutoFit/>
          </a:bodyPr>
          <a:lstStyle/>
          <a:p>
            <a:pPr algn="ctr"/>
            <a:r>
              <a:rPr kumimoji="1" lang="ja-JP" altLang="en-US" dirty="0"/>
              <a:t>１号機</a:t>
            </a:r>
            <a:r>
              <a:rPr kumimoji="1" lang="en-US" altLang="ja-JP" dirty="0"/>
              <a:t>PCV</a:t>
            </a:r>
            <a:r>
              <a:rPr kumimoji="1" lang="ja-JP" altLang="en-US" dirty="0"/>
              <a:t>内部　</a:t>
            </a:r>
            <a:r>
              <a:rPr kumimoji="1" lang="en-US" altLang="ja-JP" dirty="0"/>
              <a:t>ROV</a:t>
            </a:r>
            <a:r>
              <a:rPr kumimoji="1" lang="ja-JP" altLang="en-US" dirty="0"/>
              <a:t>　調査取得堆積物</a:t>
            </a:r>
            <a:endParaRPr kumimoji="1" lang="en-US" altLang="ja-JP" dirty="0"/>
          </a:p>
          <a:p>
            <a:pPr algn="ctr"/>
            <a:r>
              <a:rPr lang="en-US" altLang="ja-JP" dirty="0">
                <a:solidFill>
                  <a:srgbClr val="FF0000"/>
                </a:solidFill>
              </a:rPr>
              <a:t>1PCV2301D</a:t>
            </a:r>
            <a:endParaRPr lang="en-US" altLang="ja-JP" dirty="0"/>
          </a:p>
          <a:p>
            <a:pPr algn="ctr"/>
            <a:r>
              <a:rPr lang="en-US" altLang="ja-JP" dirty="0"/>
              <a:t>【</a:t>
            </a:r>
            <a:r>
              <a:rPr lang="ja-JP" altLang="en-US" dirty="0"/>
              <a:t>名称：チ１－⑤‘</a:t>
            </a:r>
            <a:r>
              <a:rPr lang="en-US" altLang="ja-JP" dirty="0"/>
              <a:t>】</a:t>
            </a:r>
          </a:p>
          <a:p>
            <a:pPr algn="ctr"/>
            <a:endParaRPr lang="en-US" altLang="ja-JP" dirty="0"/>
          </a:p>
          <a:p>
            <a:pPr algn="ctr"/>
            <a:r>
              <a:rPr lang="ja-JP" altLang="en-US" dirty="0"/>
              <a:t>水分に沈殿。</a:t>
            </a:r>
            <a:endParaRPr lang="en-US" altLang="ja-JP" dirty="0"/>
          </a:p>
          <a:p>
            <a:pPr algn="ctr"/>
            <a:r>
              <a:rPr lang="ja-JP" altLang="en-US" dirty="0"/>
              <a:t>側面にも付着。</a:t>
            </a:r>
            <a:endParaRPr lang="en-US" altLang="ja-JP" dirty="0"/>
          </a:p>
          <a:p>
            <a:pPr algn="ctr"/>
            <a:r>
              <a:rPr lang="ja-JP" altLang="en-US" dirty="0"/>
              <a:t>赤茶褐色。</a:t>
            </a:r>
            <a:endParaRPr lang="en-US" altLang="ja-JP" dirty="0"/>
          </a:p>
        </p:txBody>
      </p:sp>
      <p:pic>
        <p:nvPicPr>
          <p:cNvPr id="8" name="図 7">
            <a:extLst>
              <a:ext uri="{FF2B5EF4-FFF2-40B4-BE49-F238E27FC236}">
                <a16:creationId xmlns:a16="http://schemas.microsoft.com/office/drawing/2014/main" id="{E90A32B3-CBE0-422F-98B1-E88717FD6EC4}"/>
              </a:ext>
            </a:extLst>
          </p:cNvPr>
          <p:cNvPicPr>
            <a:picLocks noChangeAspect="1"/>
          </p:cNvPicPr>
          <p:nvPr/>
        </p:nvPicPr>
        <p:blipFill>
          <a:blip r:embed="rId3"/>
          <a:stretch>
            <a:fillRect/>
          </a:stretch>
        </p:blipFill>
        <p:spPr>
          <a:xfrm>
            <a:off x="19754" y="944447"/>
            <a:ext cx="3749563" cy="2568298"/>
          </a:xfrm>
          <a:prstGeom prst="rect">
            <a:avLst/>
          </a:prstGeom>
        </p:spPr>
      </p:pic>
      <p:pic>
        <p:nvPicPr>
          <p:cNvPr id="12" name="図 11">
            <a:extLst>
              <a:ext uri="{FF2B5EF4-FFF2-40B4-BE49-F238E27FC236}">
                <a16:creationId xmlns:a16="http://schemas.microsoft.com/office/drawing/2014/main" id="{4B415079-22E6-2C22-14D0-281FFDB5F0A0}"/>
              </a:ext>
            </a:extLst>
          </p:cNvPr>
          <p:cNvPicPr>
            <a:picLocks noChangeAspect="1"/>
          </p:cNvPicPr>
          <p:nvPr/>
        </p:nvPicPr>
        <p:blipFill>
          <a:blip r:embed="rId4"/>
          <a:stretch>
            <a:fillRect/>
          </a:stretch>
        </p:blipFill>
        <p:spPr>
          <a:xfrm>
            <a:off x="3880461" y="952851"/>
            <a:ext cx="2385393" cy="2629267"/>
          </a:xfrm>
          <a:prstGeom prst="rect">
            <a:avLst/>
          </a:prstGeom>
        </p:spPr>
      </p:pic>
      <p:pic>
        <p:nvPicPr>
          <p:cNvPr id="14" name="図 13">
            <a:extLst>
              <a:ext uri="{FF2B5EF4-FFF2-40B4-BE49-F238E27FC236}">
                <a16:creationId xmlns:a16="http://schemas.microsoft.com/office/drawing/2014/main" id="{ED970CB3-7656-B4C5-B218-22EA6DBA6EDE}"/>
              </a:ext>
            </a:extLst>
          </p:cNvPr>
          <p:cNvPicPr>
            <a:picLocks noChangeAspect="1"/>
          </p:cNvPicPr>
          <p:nvPr/>
        </p:nvPicPr>
        <p:blipFill>
          <a:blip r:embed="rId5"/>
          <a:stretch>
            <a:fillRect/>
          </a:stretch>
        </p:blipFill>
        <p:spPr>
          <a:xfrm>
            <a:off x="-22679" y="3615616"/>
            <a:ext cx="4554538" cy="3207515"/>
          </a:xfrm>
          <a:prstGeom prst="rect">
            <a:avLst/>
          </a:prstGeom>
        </p:spPr>
      </p:pic>
    </p:spTree>
    <p:extLst>
      <p:ext uri="{BB962C8B-B14F-4D97-AF65-F5344CB8AC3E}">
        <p14:creationId xmlns:p14="http://schemas.microsoft.com/office/powerpoint/2010/main" val="752577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22087A-7A57-4D50-99B6-89AE5BA78ED2}"/>
              </a:ext>
            </a:extLst>
          </p:cNvPr>
          <p:cNvSpPr>
            <a:spLocks noGrp="1"/>
          </p:cNvSpPr>
          <p:nvPr>
            <p:ph type="title"/>
          </p:nvPr>
        </p:nvSpPr>
        <p:spPr/>
        <p:txBody>
          <a:bodyPr/>
          <a:lstStyle/>
          <a:p>
            <a:r>
              <a:rPr kumimoji="1" lang="ja-JP" altLang="en-US" dirty="0"/>
              <a:t>外観検査</a:t>
            </a:r>
            <a:r>
              <a:rPr lang="en-US" altLang="ja-JP" dirty="0">
                <a:solidFill>
                  <a:srgbClr val="FF0000"/>
                </a:solidFill>
              </a:rPr>
              <a:t>1PCV2304C </a:t>
            </a:r>
            <a:r>
              <a:rPr lang="en-US" altLang="ja-JP" dirty="0"/>
              <a:t>【</a:t>
            </a:r>
            <a:r>
              <a:rPr lang="ja-JP" altLang="en-US" dirty="0"/>
              <a:t>名称：へ２－④</a:t>
            </a:r>
            <a:r>
              <a:rPr lang="en-US" altLang="ja-JP" dirty="0"/>
              <a:t>】</a:t>
            </a:r>
            <a:endParaRPr kumimoji="1" lang="ja-JP" altLang="en-US" dirty="0"/>
          </a:p>
        </p:txBody>
      </p:sp>
      <p:sp>
        <p:nvSpPr>
          <p:cNvPr id="4" name="スライド番号プレースホルダー 3">
            <a:extLst>
              <a:ext uri="{FF2B5EF4-FFF2-40B4-BE49-F238E27FC236}">
                <a16:creationId xmlns:a16="http://schemas.microsoft.com/office/drawing/2014/main" id="{C42A93D2-4470-497E-A8D5-4EC8ACD98C4D}"/>
              </a:ext>
            </a:extLst>
          </p:cNvPr>
          <p:cNvSpPr>
            <a:spLocks noGrp="1"/>
          </p:cNvSpPr>
          <p:nvPr>
            <p:ph type="sldNum" sz="quarter" idx="10"/>
          </p:nvPr>
        </p:nvSpPr>
        <p:spPr/>
        <p:txBody>
          <a:bodyPr/>
          <a:lstStyle/>
          <a:p>
            <a:pPr>
              <a:defRPr/>
            </a:pPr>
            <a:fld id="{35BC4922-B519-4540-A8D1-99F848B22AE3}" type="slidenum">
              <a:rPr lang="en-US" altLang="ja-JP" smtClean="0"/>
              <a:pPr>
                <a:defRPr/>
              </a:pPr>
              <a:t>5</a:t>
            </a:fld>
            <a:endParaRPr lang="en-US" altLang="ja-JP" dirty="0"/>
          </a:p>
        </p:txBody>
      </p:sp>
      <p:sp>
        <p:nvSpPr>
          <p:cNvPr id="7" name="コンテンツ プレースホルダー 2">
            <a:extLst>
              <a:ext uri="{FF2B5EF4-FFF2-40B4-BE49-F238E27FC236}">
                <a16:creationId xmlns:a16="http://schemas.microsoft.com/office/drawing/2014/main" id="{412B225C-8C6E-40DE-B592-847E3BD1F9CB}"/>
              </a:ext>
            </a:extLst>
          </p:cNvPr>
          <p:cNvSpPr>
            <a:spLocks noGrp="1"/>
          </p:cNvSpPr>
          <p:nvPr>
            <p:ph idx="1"/>
          </p:nvPr>
        </p:nvSpPr>
        <p:spPr>
          <a:xfrm>
            <a:off x="42969" y="950600"/>
            <a:ext cx="9067800" cy="5780254"/>
          </a:xfrm>
        </p:spPr>
        <p:txBody>
          <a:bodyPr/>
          <a:lstStyle/>
          <a:p>
            <a:pPr marL="0" indent="0">
              <a:buNone/>
            </a:pPr>
            <a:endParaRPr lang="en-US" altLang="ja-JP" sz="1800" dirty="0"/>
          </a:p>
          <a:p>
            <a:pPr marL="0" indent="0">
              <a:buNone/>
            </a:pPr>
            <a:endParaRPr lang="en-US" altLang="ja-JP" sz="1800" dirty="0"/>
          </a:p>
          <a:p>
            <a:pPr marL="0" indent="0">
              <a:buNone/>
            </a:pPr>
            <a:endParaRPr lang="en-US" altLang="ja-JP" sz="1800" dirty="0"/>
          </a:p>
          <a:p>
            <a:pPr marL="0" indent="0">
              <a:buNone/>
            </a:pPr>
            <a:r>
              <a:rPr lang="ja-JP" altLang="en-US" sz="1800" dirty="0"/>
              <a:t>　</a:t>
            </a:r>
            <a:endParaRPr lang="en-US" altLang="ja-JP" sz="1800" dirty="0"/>
          </a:p>
          <a:p>
            <a:pPr marL="0" indent="0">
              <a:buNone/>
            </a:pPr>
            <a:endParaRPr kumimoji="1" lang="en-US" altLang="ja-JP" sz="1800" dirty="0"/>
          </a:p>
        </p:txBody>
      </p:sp>
      <p:sp>
        <p:nvSpPr>
          <p:cNvPr id="6" name="テキスト ボックス 5">
            <a:extLst>
              <a:ext uri="{FF2B5EF4-FFF2-40B4-BE49-F238E27FC236}">
                <a16:creationId xmlns:a16="http://schemas.microsoft.com/office/drawing/2014/main" id="{E52BFF3A-C655-ECF8-DA85-D463115C9590}"/>
              </a:ext>
            </a:extLst>
          </p:cNvPr>
          <p:cNvSpPr txBox="1"/>
          <p:nvPr/>
        </p:nvSpPr>
        <p:spPr>
          <a:xfrm>
            <a:off x="6147175" y="1258710"/>
            <a:ext cx="2475275" cy="2308324"/>
          </a:xfrm>
          <a:prstGeom prst="rect">
            <a:avLst/>
          </a:prstGeom>
          <a:noFill/>
        </p:spPr>
        <p:txBody>
          <a:bodyPr wrap="square" rtlCol="0">
            <a:spAutoFit/>
          </a:bodyPr>
          <a:lstStyle/>
          <a:p>
            <a:pPr algn="ctr"/>
            <a:r>
              <a:rPr kumimoji="1" lang="ja-JP" altLang="en-US" dirty="0"/>
              <a:t>１号機</a:t>
            </a:r>
            <a:r>
              <a:rPr kumimoji="1" lang="en-US" altLang="ja-JP" dirty="0"/>
              <a:t>PCV</a:t>
            </a:r>
            <a:r>
              <a:rPr kumimoji="1" lang="ja-JP" altLang="en-US" dirty="0"/>
              <a:t>内部　</a:t>
            </a:r>
            <a:r>
              <a:rPr kumimoji="1" lang="en-US" altLang="ja-JP" dirty="0"/>
              <a:t>ROV</a:t>
            </a:r>
            <a:r>
              <a:rPr kumimoji="1" lang="ja-JP" altLang="en-US" dirty="0"/>
              <a:t>　調査取得堆積物</a:t>
            </a:r>
            <a:endParaRPr kumimoji="1" lang="en-US" altLang="ja-JP" dirty="0"/>
          </a:p>
          <a:p>
            <a:pPr algn="ctr"/>
            <a:r>
              <a:rPr lang="en-US" altLang="ja-JP" dirty="0">
                <a:solidFill>
                  <a:srgbClr val="FF0000"/>
                </a:solidFill>
              </a:rPr>
              <a:t>1PCV2304C</a:t>
            </a:r>
            <a:endParaRPr lang="en-US" altLang="ja-JP" dirty="0"/>
          </a:p>
          <a:p>
            <a:pPr algn="ctr"/>
            <a:r>
              <a:rPr lang="en-US" altLang="ja-JP" dirty="0"/>
              <a:t>【</a:t>
            </a:r>
            <a:r>
              <a:rPr lang="ja-JP" altLang="en-US" dirty="0"/>
              <a:t>名称：へ２－④</a:t>
            </a:r>
            <a:r>
              <a:rPr lang="en-US" altLang="ja-JP" dirty="0"/>
              <a:t>】</a:t>
            </a:r>
          </a:p>
          <a:p>
            <a:pPr algn="ctr"/>
            <a:r>
              <a:rPr lang="ja-JP" altLang="en-US" dirty="0"/>
              <a:t>水分確認できず。</a:t>
            </a:r>
            <a:endParaRPr lang="en-US" altLang="ja-JP" dirty="0"/>
          </a:p>
          <a:p>
            <a:pPr algn="ctr"/>
            <a:r>
              <a:rPr lang="ja-JP" altLang="en-US" dirty="0"/>
              <a:t>他の資料と比べて</a:t>
            </a:r>
            <a:endParaRPr lang="en-US" altLang="ja-JP" dirty="0"/>
          </a:p>
          <a:p>
            <a:pPr algn="ctr"/>
            <a:r>
              <a:rPr lang="ja-JP" altLang="en-US" dirty="0"/>
              <a:t>赤みの少ない茶色</a:t>
            </a:r>
            <a:endParaRPr lang="en-US" altLang="ja-JP" dirty="0"/>
          </a:p>
          <a:p>
            <a:pPr algn="ctr"/>
            <a:endParaRPr lang="en-US" altLang="ja-JP" dirty="0"/>
          </a:p>
        </p:txBody>
      </p:sp>
      <p:pic>
        <p:nvPicPr>
          <p:cNvPr id="8" name="図 7">
            <a:extLst>
              <a:ext uri="{FF2B5EF4-FFF2-40B4-BE49-F238E27FC236}">
                <a16:creationId xmlns:a16="http://schemas.microsoft.com/office/drawing/2014/main" id="{D594C759-014F-F6F9-9563-3BB6521A8877}"/>
              </a:ext>
            </a:extLst>
          </p:cNvPr>
          <p:cNvPicPr>
            <a:picLocks noChangeAspect="1"/>
          </p:cNvPicPr>
          <p:nvPr/>
        </p:nvPicPr>
        <p:blipFill>
          <a:blip r:embed="rId3"/>
          <a:stretch>
            <a:fillRect/>
          </a:stretch>
        </p:blipFill>
        <p:spPr>
          <a:xfrm>
            <a:off x="33937" y="957808"/>
            <a:ext cx="3363968" cy="2478400"/>
          </a:xfrm>
          <a:prstGeom prst="rect">
            <a:avLst/>
          </a:prstGeom>
        </p:spPr>
      </p:pic>
      <p:pic>
        <p:nvPicPr>
          <p:cNvPr id="12" name="図 11">
            <a:extLst>
              <a:ext uri="{FF2B5EF4-FFF2-40B4-BE49-F238E27FC236}">
                <a16:creationId xmlns:a16="http://schemas.microsoft.com/office/drawing/2014/main" id="{B6F0EB43-333F-CBEE-DC62-1C96EE49CDFD}"/>
              </a:ext>
            </a:extLst>
          </p:cNvPr>
          <p:cNvPicPr>
            <a:picLocks noChangeAspect="1"/>
          </p:cNvPicPr>
          <p:nvPr/>
        </p:nvPicPr>
        <p:blipFill>
          <a:blip r:embed="rId4"/>
          <a:stretch>
            <a:fillRect/>
          </a:stretch>
        </p:blipFill>
        <p:spPr>
          <a:xfrm>
            <a:off x="3397905" y="916686"/>
            <a:ext cx="2209184" cy="2519522"/>
          </a:xfrm>
          <a:prstGeom prst="rect">
            <a:avLst/>
          </a:prstGeom>
        </p:spPr>
      </p:pic>
      <p:pic>
        <p:nvPicPr>
          <p:cNvPr id="14" name="図 13">
            <a:extLst>
              <a:ext uri="{FF2B5EF4-FFF2-40B4-BE49-F238E27FC236}">
                <a16:creationId xmlns:a16="http://schemas.microsoft.com/office/drawing/2014/main" id="{94386251-2450-3226-1682-EB721EB82CA5}"/>
              </a:ext>
            </a:extLst>
          </p:cNvPr>
          <p:cNvPicPr>
            <a:picLocks noChangeAspect="1"/>
          </p:cNvPicPr>
          <p:nvPr/>
        </p:nvPicPr>
        <p:blipFill>
          <a:blip r:embed="rId5"/>
          <a:stretch>
            <a:fillRect/>
          </a:stretch>
        </p:blipFill>
        <p:spPr>
          <a:xfrm>
            <a:off x="0" y="3441405"/>
            <a:ext cx="4821770" cy="3358311"/>
          </a:xfrm>
          <a:prstGeom prst="rect">
            <a:avLst/>
          </a:prstGeom>
        </p:spPr>
      </p:pic>
    </p:spTree>
    <p:extLst>
      <p:ext uri="{BB962C8B-B14F-4D97-AF65-F5344CB8AC3E}">
        <p14:creationId xmlns:p14="http://schemas.microsoft.com/office/powerpoint/2010/main" val="2790586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22087A-7A57-4D50-99B6-89AE5BA78ED2}"/>
              </a:ext>
            </a:extLst>
          </p:cNvPr>
          <p:cNvSpPr>
            <a:spLocks noGrp="1"/>
          </p:cNvSpPr>
          <p:nvPr>
            <p:ph type="title"/>
          </p:nvPr>
        </p:nvSpPr>
        <p:spPr/>
        <p:txBody>
          <a:bodyPr/>
          <a:lstStyle/>
          <a:p>
            <a:r>
              <a:rPr kumimoji="1" lang="ja-JP" altLang="en-US" dirty="0"/>
              <a:t>外観検査</a:t>
            </a:r>
            <a:r>
              <a:rPr lang="en-US" altLang="ja-JP" dirty="0">
                <a:solidFill>
                  <a:srgbClr val="FF0000"/>
                </a:solidFill>
              </a:rPr>
              <a:t>1PCV2303C </a:t>
            </a:r>
            <a:r>
              <a:rPr lang="en-US" altLang="ja-JP" dirty="0"/>
              <a:t>【</a:t>
            </a:r>
            <a:r>
              <a:rPr lang="ja-JP" altLang="en-US" dirty="0"/>
              <a:t>名称：へ１－⑤</a:t>
            </a:r>
            <a:r>
              <a:rPr lang="en-US" altLang="ja-JP" dirty="0"/>
              <a:t>】</a:t>
            </a:r>
            <a:endParaRPr kumimoji="1" lang="ja-JP" altLang="en-US" dirty="0"/>
          </a:p>
        </p:txBody>
      </p:sp>
      <p:sp>
        <p:nvSpPr>
          <p:cNvPr id="4" name="スライド番号プレースホルダー 3">
            <a:extLst>
              <a:ext uri="{FF2B5EF4-FFF2-40B4-BE49-F238E27FC236}">
                <a16:creationId xmlns:a16="http://schemas.microsoft.com/office/drawing/2014/main" id="{C42A93D2-4470-497E-A8D5-4EC8ACD98C4D}"/>
              </a:ext>
            </a:extLst>
          </p:cNvPr>
          <p:cNvSpPr>
            <a:spLocks noGrp="1"/>
          </p:cNvSpPr>
          <p:nvPr>
            <p:ph type="sldNum" sz="quarter" idx="10"/>
          </p:nvPr>
        </p:nvSpPr>
        <p:spPr/>
        <p:txBody>
          <a:bodyPr/>
          <a:lstStyle/>
          <a:p>
            <a:pPr>
              <a:defRPr/>
            </a:pPr>
            <a:fld id="{35BC4922-B519-4540-A8D1-99F848B22AE3}" type="slidenum">
              <a:rPr lang="en-US" altLang="ja-JP" smtClean="0"/>
              <a:pPr>
                <a:defRPr/>
              </a:pPr>
              <a:t>6</a:t>
            </a:fld>
            <a:endParaRPr lang="en-US" altLang="ja-JP" dirty="0"/>
          </a:p>
        </p:txBody>
      </p:sp>
      <p:sp>
        <p:nvSpPr>
          <p:cNvPr id="7" name="コンテンツ プレースホルダー 2">
            <a:extLst>
              <a:ext uri="{FF2B5EF4-FFF2-40B4-BE49-F238E27FC236}">
                <a16:creationId xmlns:a16="http://schemas.microsoft.com/office/drawing/2014/main" id="{412B225C-8C6E-40DE-B592-847E3BD1F9CB}"/>
              </a:ext>
            </a:extLst>
          </p:cNvPr>
          <p:cNvSpPr>
            <a:spLocks noGrp="1"/>
          </p:cNvSpPr>
          <p:nvPr>
            <p:ph idx="1"/>
          </p:nvPr>
        </p:nvSpPr>
        <p:spPr>
          <a:xfrm>
            <a:off x="42969" y="950600"/>
            <a:ext cx="9067800" cy="5780254"/>
          </a:xfrm>
        </p:spPr>
        <p:txBody>
          <a:bodyPr/>
          <a:lstStyle/>
          <a:p>
            <a:pPr marL="0" indent="0">
              <a:buNone/>
            </a:pPr>
            <a:endParaRPr lang="en-US" altLang="ja-JP" sz="1800" dirty="0"/>
          </a:p>
          <a:p>
            <a:pPr marL="0" indent="0">
              <a:buNone/>
            </a:pPr>
            <a:endParaRPr lang="en-US" altLang="ja-JP" sz="1800" dirty="0"/>
          </a:p>
          <a:p>
            <a:pPr marL="0" indent="0">
              <a:buNone/>
            </a:pPr>
            <a:endParaRPr lang="en-US" altLang="ja-JP" sz="1800" dirty="0"/>
          </a:p>
          <a:p>
            <a:pPr marL="0" indent="0">
              <a:buNone/>
            </a:pPr>
            <a:r>
              <a:rPr lang="ja-JP" altLang="en-US" sz="1800" dirty="0"/>
              <a:t>　</a:t>
            </a:r>
            <a:endParaRPr lang="en-US" altLang="ja-JP" sz="1800" dirty="0"/>
          </a:p>
          <a:p>
            <a:pPr marL="0" indent="0">
              <a:buNone/>
            </a:pPr>
            <a:endParaRPr kumimoji="1" lang="en-US" altLang="ja-JP" sz="1800" dirty="0"/>
          </a:p>
        </p:txBody>
      </p:sp>
      <p:sp>
        <p:nvSpPr>
          <p:cNvPr id="6" name="テキスト ボックス 5">
            <a:extLst>
              <a:ext uri="{FF2B5EF4-FFF2-40B4-BE49-F238E27FC236}">
                <a16:creationId xmlns:a16="http://schemas.microsoft.com/office/drawing/2014/main" id="{E52BFF3A-C655-ECF8-DA85-D463115C9590}"/>
              </a:ext>
            </a:extLst>
          </p:cNvPr>
          <p:cNvSpPr txBox="1"/>
          <p:nvPr/>
        </p:nvSpPr>
        <p:spPr>
          <a:xfrm>
            <a:off x="6147175" y="1258710"/>
            <a:ext cx="2475275" cy="2308324"/>
          </a:xfrm>
          <a:prstGeom prst="rect">
            <a:avLst/>
          </a:prstGeom>
          <a:noFill/>
        </p:spPr>
        <p:txBody>
          <a:bodyPr wrap="square" rtlCol="0">
            <a:spAutoFit/>
          </a:bodyPr>
          <a:lstStyle/>
          <a:p>
            <a:pPr algn="ctr"/>
            <a:r>
              <a:rPr kumimoji="1" lang="ja-JP" altLang="en-US" dirty="0"/>
              <a:t>１号機</a:t>
            </a:r>
            <a:r>
              <a:rPr kumimoji="1" lang="en-US" altLang="ja-JP" dirty="0"/>
              <a:t>PCV</a:t>
            </a:r>
            <a:r>
              <a:rPr kumimoji="1" lang="ja-JP" altLang="en-US" dirty="0"/>
              <a:t>内部　</a:t>
            </a:r>
            <a:r>
              <a:rPr kumimoji="1" lang="en-US" altLang="ja-JP" dirty="0"/>
              <a:t>ROV</a:t>
            </a:r>
            <a:r>
              <a:rPr kumimoji="1" lang="ja-JP" altLang="en-US" dirty="0"/>
              <a:t>　調査取得堆積物</a:t>
            </a:r>
            <a:endParaRPr kumimoji="1" lang="en-US" altLang="ja-JP" dirty="0"/>
          </a:p>
          <a:p>
            <a:pPr algn="ctr"/>
            <a:r>
              <a:rPr lang="en-US" altLang="ja-JP" dirty="0">
                <a:solidFill>
                  <a:srgbClr val="FF0000"/>
                </a:solidFill>
              </a:rPr>
              <a:t>1PCV2303C</a:t>
            </a:r>
            <a:endParaRPr lang="en-US" altLang="ja-JP" dirty="0"/>
          </a:p>
          <a:p>
            <a:pPr algn="ctr"/>
            <a:r>
              <a:rPr lang="en-US" altLang="ja-JP" dirty="0"/>
              <a:t>【</a:t>
            </a:r>
            <a:r>
              <a:rPr lang="ja-JP" altLang="en-US" dirty="0"/>
              <a:t>名称：へ１－⑤</a:t>
            </a:r>
            <a:r>
              <a:rPr lang="en-US" altLang="ja-JP" dirty="0"/>
              <a:t>】</a:t>
            </a:r>
          </a:p>
          <a:p>
            <a:pPr algn="ctr"/>
            <a:endParaRPr lang="en-US" altLang="ja-JP" dirty="0"/>
          </a:p>
          <a:p>
            <a:pPr algn="ctr"/>
            <a:r>
              <a:rPr lang="ja-JP" altLang="en-US" dirty="0"/>
              <a:t>水分に沈殿。</a:t>
            </a:r>
            <a:endParaRPr lang="en-US" altLang="ja-JP" dirty="0"/>
          </a:p>
          <a:p>
            <a:pPr algn="ctr"/>
            <a:r>
              <a:rPr lang="ja-JP" altLang="en-US" dirty="0"/>
              <a:t>側面にも付着。</a:t>
            </a:r>
            <a:endParaRPr lang="en-US" altLang="ja-JP" dirty="0"/>
          </a:p>
          <a:p>
            <a:pPr algn="ctr"/>
            <a:r>
              <a:rPr lang="ja-JP" altLang="en-US" dirty="0"/>
              <a:t>赤茶褐色。</a:t>
            </a:r>
            <a:endParaRPr lang="en-US" altLang="ja-JP" dirty="0"/>
          </a:p>
        </p:txBody>
      </p:sp>
      <p:pic>
        <p:nvPicPr>
          <p:cNvPr id="8" name="図 7">
            <a:extLst>
              <a:ext uri="{FF2B5EF4-FFF2-40B4-BE49-F238E27FC236}">
                <a16:creationId xmlns:a16="http://schemas.microsoft.com/office/drawing/2014/main" id="{9753A424-EB3A-B03F-897F-BE7B41B3FFBF}"/>
              </a:ext>
            </a:extLst>
          </p:cNvPr>
          <p:cNvPicPr>
            <a:picLocks noChangeAspect="1"/>
          </p:cNvPicPr>
          <p:nvPr/>
        </p:nvPicPr>
        <p:blipFill>
          <a:blip r:embed="rId3"/>
          <a:stretch>
            <a:fillRect/>
          </a:stretch>
        </p:blipFill>
        <p:spPr>
          <a:xfrm>
            <a:off x="0" y="967166"/>
            <a:ext cx="3559606" cy="2625836"/>
          </a:xfrm>
          <a:prstGeom prst="rect">
            <a:avLst/>
          </a:prstGeom>
        </p:spPr>
      </p:pic>
      <p:pic>
        <p:nvPicPr>
          <p:cNvPr id="12" name="図 11">
            <a:extLst>
              <a:ext uri="{FF2B5EF4-FFF2-40B4-BE49-F238E27FC236}">
                <a16:creationId xmlns:a16="http://schemas.microsoft.com/office/drawing/2014/main" id="{A89CD072-7AB3-1532-0B8A-A7B006D8466E}"/>
              </a:ext>
            </a:extLst>
          </p:cNvPr>
          <p:cNvPicPr>
            <a:picLocks noChangeAspect="1"/>
          </p:cNvPicPr>
          <p:nvPr/>
        </p:nvPicPr>
        <p:blipFill>
          <a:blip r:embed="rId4"/>
          <a:stretch>
            <a:fillRect/>
          </a:stretch>
        </p:blipFill>
        <p:spPr>
          <a:xfrm>
            <a:off x="3618629" y="950599"/>
            <a:ext cx="2475275" cy="2680571"/>
          </a:xfrm>
          <a:prstGeom prst="rect">
            <a:avLst/>
          </a:prstGeom>
        </p:spPr>
      </p:pic>
      <p:pic>
        <p:nvPicPr>
          <p:cNvPr id="14" name="図 13">
            <a:extLst>
              <a:ext uri="{FF2B5EF4-FFF2-40B4-BE49-F238E27FC236}">
                <a16:creationId xmlns:a16="http://schemas.microsoft.com/office/drawing/2014/main" id="{0A8DC099-1446-E906-9809-EE1FE99BB06F}"/>
              </a:ext>
            </a:extLst>
          </p:cNvPr>
          <p:cNvPicPr>
            <a:picLocks noChangeAspect="1"/>
          </p:cNvPicPr>
          <p:nvPr/>
        </p:nvPicPr>
        <p:blipFill>
          <a:blip r:embed="rId5"/>
          <a:stretch>
            <a:fillRect/>
          </a:stretch>
        </p:blipFill>
        <p:spPr>
          <a:xfrm>
            <a:off x="42969" y="3612426"/>
            <a:ext cx="4529031" cy="3221353"/>
          </a:xfrm>
          <a:prstGeom prst="rect">
            <a:avLst/>
          </a:prstGeom>
        </p:spPr>
      </p:pic>
    </p:spTree>
    <p:extLst>
      <p:ext uri="{BB962C8B-B14F-4D97-AF65-F5344CB8AC3E}">
        <p14:creationId xmlns:p14="http://schemas.microsoft.com/office/powerpoint/2010/main" val="463639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22087A-7A57-4D50-99B6-89AE5BA78ED2}"/>
              </a:ext>
            </a:extLst>
          </p:cNvPr>
          <p:cNvSpPr>
            <a:spLocks noGrp="1"/>
          </p:cNvSpPr>
          <p:nvPr>
            <p:ph type="title"/>
          </p:nvPr>
        </p:nvSpPr>
        <p:spPr/>
        <p:txBody>
          <a:bodyPr/>
          <a:lstStyle/>
          <a:p>
            <a:r>
              <a:rPr kumimoji="1" lang="ja-JP" altLang="en-US" dirty="0"/>
              <a:t>外観検査</a:t>
            </a:r>
            <a:r>
              <a:rPr lang="en-US" altLang="ja-JP" dirty="0">
                <a:solidFill>
                  <a:srgbClr val="FF0000"/>
                </a:solidFill>
              </a:rPr>
              <a:t>1PCV2303D </a:t>
            </a:r>
            <a:r>
              <a:rPr lang="en-US" altLang="ja-JP" dirty="0"/>
              <a:t>【</a:t>
            </a:r>
            <a:r>
              <a:rPr lang="ja-JP" altLang="en-US" dirty="0"/>
              <a:t>名称：へ１－⑤‘</a:t>
            </a:r>
            <a:r>
              <a:rPr lang="en-US" altLang="ja-JP" dirty="0"/>
              <a:t>】</a:t>
            </a:r>
            <a:endParaRPr kumimoji="1" lang="ja-JP" altLang="en-US" dirty="0"/>
          </a:p>
        </p:txBody>
      </p:sp>
      <p:sp>
        <p:nvSpPr>
          <p:cNvPr id="4" name="スライド番号プレースホルダー 3">
            <a:extLst>
              <a:ext uri="{FF2B5EF4-FFF2-40B4-BE49-F238E27FC236}">
                <a16:creationId xmlns:a16="http://schemas.microsoft.com/office/drawing/2014/main" id="{C42A93D2-4470-497E-A8D5-4EC8ACD98C4D}"/>
              </a:ext>
            </a:extLst>
          </p:cNvPr>
          <p:cNvSpPr>
            <a:spLocks noGrp="1"/>
          </p:cNvSpPr>
          <p:nvPr>
            <p:ph type="sldNum" sz="quarter" idx="10"/>
          </p:nvPr>
        </p:nvSpPr>
        <p:spPr/>
        <p:txBody>
          <a:bodyPr/>
          <a:lstStyle/>
          <a:p>
            <a:pPr>
              <a:defRPr/>
            </a:pPr>
            <a:fld id="{35BC4922-B519-4540-A8D1-99F848B22AE3}" type="slidenum">
              <a:rPr lang="en-US" altLang="ja-JP" smtClean="0"/>
              <a:pPr>
                <a:defRPr/>
              </a:pPr>
              <a:t>7</a:t>
            </a:fld>
            <a:endParaRPr lang="en-US" altLang="ja-JP" dirty="0"/>
          </a:p>
        </p:txBody>
      </p:sp>
      <p:sp>
        <p:nvSpPr>
          <p:cNvPr id="7" name="コンテンツ プレースホルダー 2">
            <a:extLst>
              <a:ext uri="{FF2B5EF4-FFF2-40B4-BE49-F238E27FC236}">
                <a16:creationId xmlns:a16="http://schemas.microsoft.com/office/drawing/2014/main" id="{412B225C-8C6E-40DE-B592-847E3BD1F9CB}"/>
              </a:ext>
            </a:extLst>
          </p:cNvPr>
          <p:cNvSpPr>
            <a:spLocks noGrp="1"/>
          </p:cNvSpPr>
          <p:nvPr>
            <p:ph idx="1"/>
          </p:nvPr>
        </p:nvSpPr>
        <p:spPr>
          <a:xfrm>
            <a:off x="42969" y="950600"/>
            <a:ext cx="9067800" cy="5780254"/>
          </a:xfrm>
        </p:spPr>
        <p:txBody>
          <a:bodyPr/>
          <a:lstStyle/>
          <a:p>
            <a:pPr marL="0" indent="0">
              <a:buNone/>
            </a:pPr>
            <a:endParaRPr lang="en-US" altLang="ja-JP" sz="1800" dirty="0"/>
          </a:p>
          <a:p>
            <a:pPr marL="0" indent="0">
              <a:buNone/>
            </a:pPr>
            <a:endParaRPr lang="en-US" altLang="ja-JP" sz="1800" dirty="0"/>
          </a:p>
          <a:p>
            <a:pPr marL="0" indent="0">
              <a:buNone/>
            </a:pPr>
            <a:endParaRPr lang="en-US" altLang="ja-JP" sz="1800" dirty="0"/>
          </a:p>
          <a:p>
            <a:pPr marL="0" indent="0">
              <a:buNone/>
            </a:pPr>
            <a:r>
              <a:rPr lang="ja-JP" altLang="en-US" sz="1800" dirty="0"/>
              <a:t>　</a:t>
            </a:r>
            <a:endParaRPr lang="en-US" altLang="ja-JP" sz="1800" dirty="0"/>
          </a:p>
          <a:p>
            <a:pPr marL="0" indent="0">
              <a:buNone/>
            </a:pPr>
            <a:endParaRPr kumimoji="1" lang="en-US" altLang="ja-JP" sz="1800" dirty="0"/>
          </a:p>
        </p:txBody>
      </p:sp>
      <p:sp>
        <p:nvSpPr>
          <p:cNvPr id="6" name="テキスト ボックス 5">
            <a:extLst>
              <a:ext uri="{FF2B5EF4-FFF2-40B4-BE49-F238E27FC236}">
                <a16:creationId xmlns:a16="http://schemas.microsoft.com/office/drawing/2014/main" id="{E52BFF3A-C655-ECF8-DA85-D463115C9590}"/>
              </a:ext>
            </a:extLst>
          </p:cNvPr>
          <p:cNvSpPr txBox="1"/>
          <p:nvPr/>
        </p:nvSpPr>
        <p:spPr>
          <a:xfrm>
            <a:off x="6147175" y="1258710"/>
            <a:ext cx="2475275" cy="2308324"/>
          </a:xfrm>
          <a:prstGeom prst="rect">
            <a:avLst/>
          </a:prstGeom>
          <a:noFill/>
        </p:spPr>
        <p:txBody>
          <a:bodyPr wrap="square" rtlCol="0">
            <a:spAutoFit/>
          </a:bodyPr>
          <a:lstStyle/>
          <a:p>
            <a:pPr algn="ctr"/>
            <a:r>
              <a:rPr kumimoji="1" lang="ja-JP" altLang="en-US" dirty="0"/>
              <a:t>１号機</a:t>
            </a:r>
            <a:r>
              <a:rPr kumimoji="1" lang="en-US" altLang="ja-JP" dirty="0"/>
              <a:t>PCV</a:t>
            </a:r>
            <a:r>
              <a:rPr kumimoji="1" lang="ja-JP" altLang="en-US" dirty="0"/>
              <a:t>内部　</a:t>
            </a:r>
            <a:r>
              <a:rPr kumimoji="1" lang="en-US" altLang="ja-JP" dirty="0"/>
              <a:t>ROV</a:t>
            </a:r>
            <a:r>
              <a:rPr kumimoji="1" lang="ja-JP" altLang="en-US" dirty="0"/>
              <a:t>　調査取得堆積物</a:t>
            </a:r>
            <a:endParaRPr kumimoji="1" lang="en-US" altLang="ja-JP" dirty="0"/>
          </a:p>
          <a:p>
            <a:pPr algn="ctr"/>
            <a:r>
              <a:rPr lang="en-US" altLang="ja-JP" dirty="0">
                <a:solidFill>
                  <a:srgbClr val="FF0000"/>
                </a:solidFill>
              </a:rPr>
              <a:t>1PCV2303D</a:t>
            </a:r>
            <a:endParaRPr lang="en-US" altLang="ja-JP" dirty="0"/>
          </a:p>
          <a:p>
            <a:pPr algn="ctr"/>
            <a:r>
              <a:rPr lang="en-US" altLang="ja-JP" dirty="0"/>
              <a:t>【</a:t>
            </a:r>
            <a:r>
              <a:rPr lang="ja-JP" altLang="en-US" dirty="0"/>
              <a:t>名称：へ１－⑤‘</a:t>
            </a:r>
            <a:r>
              <a:rPr lang="en-US" altLang="ja-JP" dirty="0"/>
              <a:t>】</a:t>
            </a:r>
          </a:p>
          <a:p>
            <a:pPr algn="ctr"/>
            <a:endParaRPr lang="en-US" altLang="ja-JP" dirty="0"/>
          </a:p>
          <a:p>
            <a:pPr algn="ctr"/>
            <a:r>
              <a:rPr lang="ja-JP" altLang="en-US" dirty="0"/>
              <a:t>水分に沈殿。</a:t>
            </a:r>
            <a:endParaRPr lang="en-US" altLang="ja-JP" dirty="0"/>
          </a:p>
          <a:p>
            <a:pPr algn="ctr"/>
            <a:r>
              <a:rPr lang="ja-JP" altLang="en-US" dirty="0"/>
              <a:t>側面にも付着。</a:t>
            </a:r>
            <a:endParaRPr lang="en-US" altLang="ja-JP" dirty="0"/>
          </a:p>
          <a:p>
            <a:pPr algn="ctr"/>
            <a:r>
              <a:rPr lang="ja-JP" altLang="en-US" dirty="0"/>
              <a:t>赤茶褐色。</a:t>
            </a:r>
            <a:endParaRPr lang="en-US" altLang="ja-JP" dirty="0"/>
          </a:p>
        </p:txBody>
      </p:sp>
      <p:pic>
        <p:nvPicPr>
          <p:cNvPr id="8" name="図 7">
            <a:extLst>
              <a:ext uri="{FF2B5EF4-FFF2-40B4-BE49-F238E27FC236}">
                <a16:creationId xmlns:a16="http://schemas.microsoft.com/office/drawing/2014/main" id="{23EF5E5F-D1C3-54B3-4585-2E86C6025089}"/>
              </a:ext>
            </a:extLst>
          </p:cNvPr>
          <p:cNvPicPr>
            <a:picLocks noChangeAspect="1"/>
          </p:cNvPicPr>
          <p:nvPr/>
        </p:nvPicPr>
        <p:blipFill>
          <a:blip r:embed="rId3"/>
          <a:stretch>
            <a:fillRect/>
          </a:stretch>
        </p:blipFill>
        <p:spPr>
          <a:xfrm>
            <a:off x="93168" y="994374"/>
            <a:ext cx="3531733" cy="2531276"/>
          </a:xfrm>
          <a:prstGeom prst="rect">
            <a:avLst/>
          </a:prstGeom>
        </p:spPr>
      </p:pic>
      <p:pic>
        <p:nvPicPr>
          <p:cNvPr id="12" name="図 11">
            <a:extLst>
              <a:ext uri="{FF2B5EF4-FFF2-40B4-BE49-F238E27FC236}">
                <a16:creationId xmlns:a16="http://schemas.microsoft.com/office/drawing/2014/main" id="{9195D566-DD19-F044-784C-B4C20C315805}"/>
              </a:ext>
            </a:extLst>
          </p:cNvPr>
          <p:cNvPicPr>
            <a:picLocks noChangeAspect="1"/>
          </p:cNvPicPr>
          <p:nvPr/>
        </p:nvPicPr>
        <p:blipFill>
          <a:blip r:embed="rId4"/>
          <a:stretch>
            <a:fillRect/>
          </a:stretch>
        </p:blipFill>
        <p:spPr>
          <a:xfrm>
            <a:off x="3624901" y="974311"/>
            <a:ext cx="2245273" cy="2571402"/>
          </a:xfrm>
          <a:prstGeom prst="rect">
            <a:avLst/>
          </a:prstGeom>
        </p:spPr>
      </p:pic>
      <p:pic>
        <p:nvPicPr>
          <p:cNvPr id="14" name="図 13">
            <a:extLst>
              <a:ext uri="{FF2B5EF4-FFF2-40B4-BE49-F238E27FC236}">
                <a16:creationId xmlns:a16="http://schemas.microsoft.com/office/drawing/2014/main" id="{116B6FA4-6531-35F1-D6B7-0DA1B6151D16}"/>
              </a:ext>
            </a:extLst>
          </p:cNvPr>
          <p:cNvPicPr>
            <a:picLocks noChangeAspect="1"/>
          </p:cNvPicPr>
          <p:nvPr/>
        </p:nvPicPr>
        <p:blipFill>
          <a:blip r:embed="rId5"/>
          <a:stretch>
            <a:fillRect/>
          </a:stretch>
        </p:blipFill>
        <p:spPr>
          <a:xfrm>
            <a:off x="93168" y="3545713"/>
            <a:ext cx="3999455" cy="2888761"/>
          </a:xfrm>
          <a:prstGeom prst="rect">
            <a:avLst/>
          </a:prstGeom>
        </p:spPr>
      </p:pic>
    </p:spTree>
    <p:extLst>
      <p:ext uri="{BB962C8B-B14F-4D97-AF65-F5344CB8AC3E}">
        <p14:creationId xmlns:p14="http://schemas.microsoft.com/office/powerpoint/2010/main" val="1914056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22087A-7A57-4D50-99B6-89AE5BA78ED2}"/>
              </a:ext>
            </a:extLst>
          </p:cNvPr>
          <p:cNvSpPr>
            <a:spLocks noGrp="1"/>
          </p:cNvSpPr>
          <p:nvPr>
            <p:ph type="title"/>
          </p:nvPr>
        </p:nvSpPr>
        <p:spPr/>
        <p:txBody>
          <a:bodyPr/>
          <a:lstStyle/>
          <a:p>
            <a:r>
              <a:rPr kumimoji="1" lang="ja-JP" altLang="en-US" dirty="0"/>
              <a:t>外観検査</a:t>
            </a:r>
            <a:r>
              <a:rPr lang="en-US" altLang="ja-JP" dirty="0">
                <a:solidFill>
                  <a:srgbClr val="FF0000"/>
                </a:solidFill>
              </a:rPr>
              <a:t>1PCV2302C </a:t>
            </a:r>
            <a:r>
              <a:rPr lang="en-US" altLang="ja-JP" dirty="0"/>
              <a:t>【</a:t>
            </a:r>
            <a:r>
              <a:rPr lang="ja-JP" altLang="en-US" dirty="0"/>
              <a:t>名称：チ</a:t>
            </a:r>
            <a:r>
              <a:rPr lang="en-US" altLang="ja-JP" dirty="0"/>
              <a:t>2</a:t>
            </a:r>
            <a:r>
              <a:rPr lang="ja-JP" altLang="en-US" dirty="0"/>
              <a:t>－⑤</a:t>
            </a:r>
            <a:r>
              <a:rPr lang="en-US" altLang="ja-JP" dirty="0"/>
              <a:t>】</a:t>
            </a:r>
            <a:endParaRPr kumimoji="1" lang="ja-JP" altLang="en-US" dirty="0"/>
          </a:p>
        </p:txBody>
      </p:sp>
      <p:sp>
        <p:nvSpPr>
          <p:cNvPr id="4" name="スライド番号プレースホルダー 3">
            <a:extLst>
              <a:ext uri="{FF2B5EF4-FFF2-40B4-BE49-F238E27FC236}">
                <a16:creationId xmlns:a16="http://schemas.microsoft.com/office/drawing/2014/main" id="{C42A93D2-4470-497E-A8D5-4EC8ACD98C4D}"/>
              </a:ext>
            </a:extLst>
          </p:cNvPr>
          <p:cNvSpPr>
            <a:spLocks noGrp="1"/>
          </p:cNvSpPr>
          <p:nvPr>
            <p:ph type="sldNum" sz="quarter" idx="10"/>
          </p:nvPr>
        </p:nvSpPr>
        <p:spPr/>
        <p:txBody>
          <a:bodyPr/>
          <a:lstStyle/>
          <a:p>
            <a:pPr>
              <a:defRPr/>
            </a:pPr>
            <a:fld id="{35BC4922-B519-4540-A8D1-99F848B22AE3}" type="slidenum">
              <a:rPr lang="en-US" altLang="ja-JP" smtClean="0"/>
              <a:pPr>
                <a:defRPr/>
              </a:pPr>
              <a:t>8</a:t>
            </a:fld>
            <a:endParaRPr lang="en-US" altLang="ja-JP" dirty="0"/>
          </a:p>
        </p:txBody>
      </p:sp>
      <p:sp>
        <p:nvSpPr>
          <p:cNvPr id="7" name="コンテンツ プレースホルダー 2">
            <a:extLst>
              <a:ext uri="{FF2B5EF4-FFF2-40B4-BE49-F238E27FC236}">
                <a16:creationId xmlns:a16="http://schemas.microsoft.com/office/drawing/2014/main" id="{412B225C-8C6E-40DE-B592-847E3BD1F9CB}"/>
              </a:ext>
            </a:extLst>
          </p:cNvPr>
          <p:cNvSpPr>
            <a:spLocks noGrp="1"/>
          </p:cNvSpPr>
          <p:nvPr>
            <p:ph idx="1"/>
          </p:nvPr>
        </p:nvSpPr>
        <p:spPr>
          <a:xfrm>
            <a:off x="42969" y="950600"/>
            <a:ext cx="9067800" cy="5780254"/>
          </a:xfrm>
        </p:spPr>
        <p:txBody>
          <a:bodyPr/>
          <a:lstStyle/>
          <a:p>
            <a:pPr marL="0" indent="0">
              <a:buNone/>
            </a:pPr>
            <a:endParaRPr lang="en-US" altLang="ja-JP" sz="1800" dirty="0"/>
          </a:p>
          <a:p>
            <a:pPr marL="0" indent="0">
              <a:buNone/>
            </a:pPr>
            <a:endParaRPr lang="en-US" altLang="ja-JP" sz="1800" dirty="0"/>
          </a:p>
          <a:p>
            <a:pPr marL="0" indent="0">
              <a:buNone/>
            </a:pPr>
            <a:endParaRPr lang="en-US" altLang="ja-JP" sz="1800" dirty="0"/>
          </a:p>
          <a:p>
            <a:pPr marL="0" indent="0">
              <a:buNone/>
            </a:pPr>
            <a:r>
              <a:rPr lang="ja-JP" altLang="en-US" sz="1800" dirty="0"/>
              <a:t>　</a:t>
            </a:r>
            <a:endParaRPr lang="en-US" altLang="ja-JP" sz="1800" dirty="0"/>
          </a:p>
          <a:p>
            <a:pPr marL="0" indent="0">
              <a:buNone/>
            </a:pPr>
            <a:endParaRPr kumimoji="1" lang="en-US" altLang="ja-JP" sz="1800" dirty="0"/>
          </a:p>
        </p:txBody>
      </p:sp>
      <p:sp>
        <p:nvSpPr>
          <p:cNvPr id="6" name="テキスト ボックス 5">
            <a:extLst>
              <a:ext uri="{FF2B5EF4-FFF2-40B4-BE49-F238E27FC236}">
                <a16:creationId xmlns:a16="http://schemas.microsoft.com/office/drawing/2014/main" id="{E52BFF3A-C655-ECF8-DA85-D463115C9590}"/>
              </a:ext>
            </a:extLst>
          </p:cNvPr>
          <p:cNvSpPr txBox="1"/>
          <p:nvPr/>
        </p:nvSpPr>
        <p:spPr>
          <a:xfrm>
            <a:off x="6147175" y="1258710"/>
            <a:ext cx="2475275" cy="2585323"/>
          </a:xfrm>
          <a:prstGeom prst="rect">
            <a:avLst/>
          </a:prstGeom>
          <a:noFill/>
        </p:spPr>
        <p:txBody>
          <a:bodyPr wrap="square" rtlCol="0">
            <a:spAutoFit/>
          </a:bodyPr>
          <a:lstStyle/>
          <a:p>
            <a:pPr algn="ctr"/>
            <a:r>
              <a:rPr kumimoji="1" lang="ja-JP" altLang="en-US" dirty="0"/>
              <a:t>１号機</a:t>
            </a:r>
            <a:r>
              <a:rPr kumimoji="1" lang="en-US" altLang="ja-JP" dirty="0"/>
              <a:t>PCV</a:t>
            </a:r>
            <a:r>
              <a:rPr kumimoji="1" lang="ja-JP" altLang="en-US" dirty="0"/>
              <a:t>内部　</a:t>
            </a:r>
            <a:r>
              <a:rPr kumimoji="1" lang="en-US" altLang="ja-JP" dirty="0"/>
              <a:t>ROV</a:t>
            </a:r>
            <a:r>
              <a:rPr kumimoji="1" lang="ja-JP" altLang="en-US" dirty="0"/>
              <a:t>　調査取得堆積物</a:t>
            </a:r>
            <a:endParaRPr lang="en-US" altLang="ja-JP" dirty="0"/>
          </a:p>
          <a:p>
            <a:pPr algn="ctr"/>
            <a:r>
              <a:rPr lang="en-US" altLang="ja-JP" dirty="0">
                <a:solidFill>
                  <a:srgbClr val="FF0000"/>
                </a:solidFill>
              </a:rPr>
              <a:t>1PCV2302C </a:t>
            </a:r>
          </a:p>
          <a:p>
            <a:pPr algn="ctr"/>
            <a:r>
              <a:rPr lang="en-US" altLang="ja-JP" dirty="0"/>
              <a:t>【</a:t>
            </a:r>
            <a:r>
              <a:rPr lang="ja-JP" altLang="en-US" dirty="0"/>
              <a:t>名称：チ</a:t>
            </a:r>
            <a:r>
              <a:rPr lang="en-US" altLang="ja-JP" dirty="0"/>
              <a:t>2</a:t>
            </a:r>
            <a:r>
              <a:rPr lang="ja-JP" altLang="en-US" dirty="0"/>
              <a:t>－⑤</a:t>
            </a:r>
            <a:r>
              <a:rPr lang="en-US" altLang="ja-JP" dirty="0"/>
              <a:t>】</a:t>
            </a:r>
          </a:p>
          <a:p>
            <a:pPr algn="ctr"/>
            <a:endParaRPr lang="en-US" altLang="ja-JP" dirty="0"/>
          </a:p>
          <a:p>
            <a:pPr algn="ctr"/>
            <a:r>
              <a:rPr lang="ja-JP" altLang="en-US" dirty="0"/>
              <a:t>水分に沈殿。</a:t>
            </a:r>
            <a:endParaRPr lang="en-US" altLang="ja-JP" dirty="0"/>
          </a:p>
          <a:p>
            <a:pPr algn="ctr"/>
            <a:r>
              <a:rPr lang="ja-JP" altLang="en-US" dirty="0"/>
              <a:t>側面にも付着。</a:t>
            </a:r>
            <a:endParaRPr lang="en-US" altLang="ja-JP" dirty="0"/>
          </a:p>
          <a:p>
            <a:pPr algn="ctr"/>
            <a:r>
              <a:rPr lang="ja-JP" altLang="en-US" dirty="0"/>
              <a:t>赤茶褐色。</a:t>
            </a:r>
            <a:endParaRPr lang="en-US" altLang="ja-JP" dirty="0"/>
          </a:p>
          <a:p>
            <a:pPr algn="ctr"/>
            <a:endParaRPr lang="en-US" altLang="ja-JP" dirty="0"/>
          </a:p>
        </p:txBody>
      </p:sp>
      <p:pic>
        <p:nvPicPr>
          <p:cNvPr id="8" name="図 7">
            <a:extLst>
              <a:ext uri="{FF2B5EF4-FFF2-40B4-BE49-F238E27FC236}">
                <a16:creationId xmlns:a16="http://schemas.microsoft.com/office/drawing/2014/main" id="{5892F1D9-2DAC-DD9B-6899-09640C625BC7}"/>
              </a:ext>
            </a:extLst>
          </p:cNvPr>
          <p:cNvPicPr>
            <a:picLocks noChangeAspect="1"/>
          </p:cNvPicPr>
          <p:nvPr/>
        </p:nvPicPr>
        <p:blipFill>
          <a:blip r:embed="rId3"/>
          <a:stretch>
            <a:fillRect/>
          </a:stretch>
        </p:blipFill>
        <p:spPr>
          <a:xfrm>
            <a:off x="21451" y="950600"/>
            <a:ext cx="3496232" cy="2568410"/>
          </a:xfrm>
          <a:prstGeom prst="rect">
            <a:avLst/>
          </a:prstGeom>
        </p:spPr>
      </p:pic>
      <p:pic>
        <p:nvPicPr>
          <p:cNvPr id="12" name="図 11">
            <a:extLst>
              <a:ext uri="{FF2B5EF4-FFF2-40B4-BE49-F238E27FC236}">
                <a16:creationId xmlns:a16="http://schemas.microsoft.com/office/drawing/2014/main" id="{79140259-E3F4-448D-71E7-B13A4DBD9745}"/>
              </a:ext>
            </a:extLst>
          </p:cNvPr>
          <p:cNvPicPr>
            <a:picLocks noChangeAspect="1"/>
          </p:cNvPicPr>
          <p:nvPr/>
        </p:nvPicPr>
        <p:blipFill>
          <a:blip r:embed="rId4"/>
          <a:stretch>
            <a:fillRect/>
          </a:stretch>
        </p:blipFill>
        <p:spPr>
          <a:xfrm>
            <a:off x="3536906" y="950600"/>
            <a:ext cx="2250229" cy="2531507"/>
          </a:xfrm>
          <a:prstGeom prst="rect">
            <a:avLst/>
          </a:prstGeom>
        </p:spPr>
      </p:pic>
      <p:pic>
        <p:nvPicPr>
          <p:cNvPr id="14" name="図 13">
            <a:extLst>
              <a:ext uri="{FF2B5EF4-FFF2-40B4-BE49-F238E27FC236}">
                <a16:creationId xmlns:a16="http://schemas.microsoft.com/office/drawing/2014/main" id="{F2F1FE0F-8F5B-516D-F41C-B38A5ED5F2B3}"/>
              </a:ext>
            </a:extLst>
          </p:cNvPr>
          <p:cNvPicPr>
            <a:picLocks noChangeAspect="1"/>
          </p:cNvPicPr>
          <p:nvPr/>
        </p:nvPicPr>
        <p:blipFill>
          <a:blip r:embed="rId5"/>
          <a:stretch>
            <a:fillRect/>
          </a:stretch>
        </p:blipFill>
        <p:spPr>
          <a:xfrm>
            <a:off x="42969" y="3552159"/>
            <a:ext cx="4351572" cy="3146841"/>
          </a:xfrm>
          <a:prstGeom prst="rect">
            <a:avLst/>
          </a:prstGeom>
        </p:spPr>
      </p:pic>
    </p:spTree>
    <p:extLst>
      <p:ext uri="{BB962C8B-B14F-4D97-AF65-F5344CB8AC3E}">
        <p14:creationId xmlns:p14="http://schemas.microsoft.com/office/powerpoint/2010/main" val="3017841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6E445E-2CE5-FAB7-0F75-56FD4292E099}"/>
              </a:ext>
            </a:extLst>
          </p:cNvPr>
          <p:cNvSpPr>
            <a:spLocks noGrp="1"/>
          </p:cNvSpPr>
          <p:nvPr>
            <p:ph type="title"/>
          </p:nvPr>
        </p:nvSpPr>
        <p:spPr/>
        <p:txBody>
          <a:bodyPr/>
          <a:lstStyle/>
          <a:p>
            <a:r>
              <a:rPr kumimoji="1" lang="en-US" altLang="ja-JP" dirty="0"/>
              <a:t>IP</a:t>
            </a:r>
            <a:r>
              <a:rPr kumimoji="1" lang="ja-JP" altLang="en-US" dirty="0"/>
              <a:t>測定</a:t>
            </a:r>
          </a:p>
        </p:txBody>
      </p:sp>
      <p:sp>
        <p:nvSpPr>
          <p:cNvPr id="3" name="コンテンツ プレースホルダー 2">
            <a:extLst>
              <a:ext uri="{FF2B5EF4-FFF2-40B4-BE49-F238E27FC236}">
                <a16:creationId xmlns:a16="http://schemas.microsoft.com/office/drawing/2014/main" id="{DE34498C-5F89-1A51-291C-FDE04C573008}"/>
              </a:ext>
            </a:extLst>
          </p:cNvPr>
          <p:cNvSpPr>
            <a:spLocks noGrp="1"/>
          </p:cNvSpPr>
          <p:nvPr>
            <p:ph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5B3398A0-CAAB-51AE-180C-5E862926B523}"/>
              </a:ext>
            </a:extLst>
          </p:cNvPr>
          <p:cNvSpPr>
            <a:spLocks noGrp="1"/>
          </p:cNvSpPr>
          <p:nvPr>
            <p:ph type="sldNum" sz="quarter" idx="10"/>
          </p:nvPr>
        </p:nvSpPr>
        <p:spPr/>
        <p:txBody>
          <a:bodyPr/>
          <a:lstStyle/>
          <a:p>
            <a:pPr>
              <a:defRPr/>
            </a:pPr>
            <a:fld id="{35BC4922-B519-4540-A8D1-99F848B22AE3}" type="slidenum">
              <a:rPr lang="en-US" altLang="ja-JP" smtClean="0"/>
              <a:pPr>
                <a:defRPr/>
              </a:pPr>
              <a:t>9</a:t>
            </a:fld>
            <a:endParaRPr lang="en-US" altLang="ja-JP" dirty="0"/>
          </a:p>
        </p:txBody>
      </p:sp>
      <p:pic>
        <p:nvPicPr>
          <p:cNvPr id="6" name="図 5">
            <a:extLst>
              <a:ext uri="{FF2B5EF4-FFF2-40B4-BE49-F238E27FC236}">
                <a16:creationId xmlns:a16="http://schemas.microsoft.com/office/drawing/2014/main" id="{CEF60D4B-1497-42B8-E869-F17F4F929823}"/>
              </a:ext>
            </a:extLst>
          </p:cNvPr>
          <p:cNvPicPr>
            <a:picLocks noChangeAspect="1"/>
          </p:cNvPicPr>
          <p:nvPr/>
        </p:nvPicPr>
        <p:blipFill>
          <a:blip r:embed="rId2"/>
          <a:stretch>
            <a:fillRect/>
          </a:stretch>
        </p:blipFill>
        <p:spPr>
          <a:xfrm>
            <a:off x="0" y="965577"/>
            <a:ext cx="9144000" cy="5081888"/>
          </a:xfrm>
          <a:prstGeom prst="rect">
            <a:avLst/>
          </a:prstGeom>
        </p:spPr>
      </p:pic>
      <p:sp>
        <p:nvSpPr>
          <p:cNvPr id="5" name="正方形/長方形 4">
            <a:extLst>
              <a:ext uri="{FF2B5EF4-FFF2-40B4-BE49-F238E27FC236}">
                <a16:creationId xmlns:a16="http://schemas.microsoft.com/office/drawing/2014/main" id="{AC447B7A-60E1-42D1-AE11-DD90E94626F5}"/>
              </a:ext>
            </a:extLst>
          </p:cNvPr>
          <p:cNvSpPr/>
          <p:nvPr/>
        </p:nvSpPr>
        <p:spPr>
          <a:xfrm>
            <a:off x="881590" y="1171781"/>
            <a:ext cx="1035861" cy="276999"/>
          </a:xfrm>
          <a:prstGeom prst="rect">
            <a:avLst/>
          </a:prstGeom>
        </p:spPr>
        <p:txBody>
          <a:bodyPr wrap="none">
            <a:spAutoFit/>
          </a:bodyPr>
          <a:lstStyle/>
          <a:p>
            <a:pPr algn="ctr"/>
            <a:r>
              <a:rPr lang="en-US" altLang="ja-JP" sz="1200" dirty="0">
                <a:solidFill>
                  <a:srgbClr val="FF0000"/>
                </a:solidFill>
              </a:rPr>
              <a:t>1PCV2301C</a:t>
            </a:r>
            <a:endParaRPr lang="en-US" altLang="ja-JP" sz="1200" dirty="0"/>
          </a:p>
        </p:txBody>
      </p:sp>
      <p:sp>
        <p:nvSpPr>
          <p:cNvPr id="7" name="正方形/長方形 6">
            <a:extLst>
              <a:ext uri="{FF2B5EF4-FFF2-40B4-BE49-F238E27FC236}">
                <a16:creationId xmlns:a16="http://schemas.microsoft.com/office/drawing/2014/main" id="{26A5A373-BB47-41E6-98AC-A99A0AD24F5E}"/>
              </a:ext>
            </a:extLst>
          </p:cNvPr>
          <p:cNvSpPr/>
          <p:nvPr/>
        </p:nvSpPr>
        <p:spPr>
          <a:xfrm>
            <a:off x="3761910" y="1171781"/>
            <a:ext cx="1035861" cy="276999"/>
          </a:xfrm>
          <a:prstGeom prst="rect">
            <a:avLst/>
          </a:prstGeom>
        </p:spPr>
        <p:txBody>
          <a:bodyPr wrap="none">
            <a:spAutoFit/>
          </a:bodyPr>
          <a:lstStyle/>
          <a:p>
            <a:pPr algn="ctr"/>
            <a:r>
              <a:rPr lang="en-US" altLang="ja-JP" sz="1200" dirty="0">
                <a:solidFill>
                  <a:srgbClr val="FF0000"/>
                </a:solidFill>
              </a:rPr>
              <a:t>1PCV2301D</a:t>
            </a:r>
            <a:endParaRPr lang="en-US" altLang="ja-JP" sz="1200" dirty="0"/>
          </a:p>
        </p:txBody>
      </p:sp>
      <p:sp>
        <p:nvSpPr>
          <p:cNvPr id="8" name="正方形/長方形 7">
            <a:extLst>
              <a:ext uri="{FF2B5EF4-FFF2-40B4-BE49-F238E27FC236}">
                <a16:creationId xmlns:a16="http://schemas.microsoft.com/office/drawing/2014/main" id="{E15171CD-1A20-4C01-94F5-64BDEEFBD793}"/>
              </a:ext>
            </a:extLst>
          </p:cNvPr>
          <p:cNvSpPr/>
          <p:nvPr/>
        </p:nvSpPr>
        <p:spPr>
          <a:xfrm>
            <a:off x="7047275" y="1171781"/>
            <a:ext cx="1035861" cy="276999"/>
          </a:xfrm>
          <a:prstGeom prst="rect">
            <a:avLst/>
          </a:prstGeom>
        </p:spPr>
        <p:txBody>
          <a:bodyPr wrap="none">
            <a:spAutoFit/>
          </a:bodyPr>
          <a:lstStyle/>
          <a:p>
            <a:pPr algn="ctr"/>
            <a:r>
              <a:rPr lang="en-US" altLang="ja-JP" sz="1200" dirty="0">
                <a:solidFill>
                  <a:srgbClr val="FF0000"/>
                </a:solidFill>
              </a:rPr>
              <a:t>1PCV2304C</a:t>
            </a:r>
            <a:endParaRPr lang="en-US" altLang="ja-JP" sz="1200" dirty="0"/>
          </a:p>
        </p:txBody>
      </p:sp>
      <p:sp>
        <p:nvSpPr>
          <p:cNvPr id="9" name="正方形/長方形 8">
            <a:extLst>
              <a:ext uri="{FF2B5EF4-FFF2-40B4-BE49-F238E27FC236}">
                <a16:creationId xmlns:a16="http://schemas.microsoft.com/office/drawing/2014/main" id="{CAF452B8-7B7F-49F8-A0EA-D18AF1F762A2}"/>
              </a:ext>
            </a:extLst>
          </p:cNvPr>
          <p:cNvSpPr/>
          <p:nvPr/>
        </p:nvSpPr>
        <p:spPr>
          <a:xfrm>
            <a:off x="890774" y="3737066"/>
            <a:ext cx="1035861" cy="276999"/>
          </a:xfrm>
          <a:prstGeom prst="rect">
            <a:avLst/>
          </a:prstGeom>
        </p:spPr>
        <p:txBody>
          <a:bodyPr wrap="none">
            <a:spAutoFit/>
          </a:bodyPr>
          <a:lstStyle/>
          <a:p>
            <a:pPr algn="ctr"/>
            <a:r>
              <a:rPr lang="en-US" altLang="ja-JP" sz="1200" dirty="0">
                <a:solidFill>
                  <a:srgbClr val="FF0000"/>
                </a:solidFill>
              </a:rPr>
              <a:t>1PCV2303C</a:t>
            </a:r>
            <a:endParaRPr lang="en-US" altLang="ja-JP" sz="1200" dirty="0"/>
          </a:p>
        </p:txBody>
      </p:sp>
      <p:sp>
        <p:nvSpPr>
          <p:cNvPr id="10" name="正方形/長方形 9">
            <a:extLst>
              <a:ext uri="{FF2B5EF4-FFF2-40B4-BE49-F238E27FC236}">
                <a16:creationId xmlns:a16="http://schemas.microsoft.com/office/drawing/2014/main" id="{58DF4CF5-76FD-4F50-9BF5-6218C7CE3971}"/>
              </a:ext>
            </a:extLst>
          </p:cNvPr>
          <p:cNvSpPr/>
          <p:nvPr/>
        </p:nvSpPr>
        <p:spPr>
          <a:xfrm>
            <a:off x="3851920" y="3730370"/>
            <a:ext cx="1035861" cy="276999"/>
          </a:xfrm>
          <a:prstGeom prst="rect">
            <a:avLst/>
          </a:prstGeom>
        </p:spPr>
        <p:txBody>
          <a:bodyPr wrap="none">
            <a:spAutoFit/>
          </a:bodyPr>
          <a:lstStyle/>
          <a:p>
            <a:pPr algn="ctr"/>
            <a:r>
              <a:rPr lang="en-US" altLang="ja-JP" sz="1200" dirty="0">
                <a:solidFill>
                  <a:srgbClr val="FF0000"/>
                </a:solidFill>
              </a:rPr>
              <a:t>1PCV2303D</a:t>
            </a:r>
            <a:endParaRPr lang="en-US" altLang="ja-JP" sz="1200" dirty="0"/>
          </a:p>
        </p:txBody>
      </p:sp>
      <p:sp>
        <p:nvSpPr>
          <p:cNvPr id="11" name="正方形/長方形 10">
            <a:extLst>
              <a:ext uri="{FF2B5EF4-FFF2-40B4-BE49-F238E27FC236}">
                <a16:creationId xmlns:a16="http://schemas.microsoft.com/office/drawing/2014/main" id="{A0F52B8B-51AB-4972-8D32-F7EB8F14F17E}"/>
              </a:ext>
            </a:extLst>
          </p:cNvPr>
          <p:cNvSpPr/>
          <p:nvPr/>
        </p:nvSpPr>
        <p:spPr>
          <a:xfrm>
            <a:off x="6912939" y="3737066"/>
            <a:ext cx="1035861" cy="276999"/>
          </a:xfrm>
          <a:prstGeom prst="rect">
            <a:avLst/>
          </a:prstGeom>
        </p:spPr>
        <p:txBody>
          <a:bodyPr wrap="none">
            <a:spAutoFit/>
          </a:bodyPr>
          <a:lstStyle/>
          <a:p>
            <a:pPr algn="ctr"/>
            <a:r>
              <a:rPr lang="en-US" altLang="ja-JP" sz="1200" dirty="0">
                <a:solidFill>
                  <a:srgbClr val="FF0000"/>
                </a:solidFill>
              </a:rPr>
              <a:t>1PCV2302C</a:t>
            </a:r>
            <a:endParaRPr lang="en-US" altLang="ja-JP" sz="1200" dirty="0"/>
          </a:p>
        </p:txBody>
      </p:sp>
    </p:spTree>
    <p:extLst>
      <p:ext uri="{BB962C8B-B14F-4D97-AF65-F5344CB8AC3E}">
        <p14:creationId xmlns:p14="http://schemas.microsoft.com/office/powerpoint/2010/main" val="71689615"/>
      </p:ext>
    </p:extLst>
  </p:cSld>
  <p:clrMapOvr>
    <a:masterClrMapping/>
  </p:clrMapOvr>
</p:sld>
</file>

<file path=ppt/theme/theme1.xml><?xml version="1.0" encoding="utf-8"?>
<a:theme xmlns:a="http://schemas.openxmlformats.org/drawingml/2006/main" name="テーマ1">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1" id="{33B08418-5615-4FF6-8B8B-D63902A2C91D}" vid="{66AA198D-B023-4E92-9961-DA589AD98190}"/>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15970</TotalTime>
  <Words>433</Words>
  <Application>Microsoft Office PowerPoint</Application>
  <PresentationFormat>画面に合わせる (4:3)</PresentationFormat>
  <Paragraphs>132</Paragraphs>
  <Slides>13</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HG丸ｺﾞｼｯｸM-PRO</vt:lpstr>
      <vt:lpstr>ＭＳ Ｐゴシック</vt:lpstr>
      <vt:lpstr>Arial</vt:lpstr>
      <vt:lpstr>Calibri</vt:lpstr>
      <vt:lpstr>テーマ1</vt:lpstr>
      <vt:lpstr>PowerPoint プレゼンテーション</vt:lpstr>
      <vt:lpstr>試料搬入、外観観察、IP測定</vt:lpstr>
      <vt:lpstr>外観検査1PCV2301C 【名称：チ１－⑤】  　</vt:lpstr>
      <vt:lpstr>外観検査1PCV2301D 【名称：チ１－⑤‘】</vt:lpstr>
      <vt:lpstr>外観検査1PCV2304C 【名称：へ２－④】</vt:lpstr>
      <vt:lpstr>外観検査1PCV2303C 【名称：へ１－⑤】</vt:lpstr>
      <vt:lpstr>外観検査1PCV2303D 【名称：へ１－⑤‘】</vt:lpstr>
      <vt:lpstr>外観検査1PCV2302C 【名称：チ2－⑤】</vt:lpstr>
      <vt:lpstr>IP測定</vt:lpstr>
      <vt:lpstr>IP結果</vt:lpstr>
      <vt:lpstr>IP結果</vt:lpstr>
      <vt:lpstr>IP結果</vt:lpstr>
      <vt:lpstr>まとめ</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saitou.kousuke</dc:creator>
  <cp:lastModifiedBy>池内 宏知</cp:lastModifiedBy>
  <cp:revision>1465</cp:revision>
  <cp:lastPrinted>2020-08-18T23:56:13Z</cp:lastPrinted>
  <dcterms:created xsi:type="dcterms:W3CDTF">2005-10-12T04:41:54Z</dcterms:created>
  <dcterms:modified xsi:type="dcterms:W3CDTF">2024-01-23T09:48:21Z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697045</vt:lpwstr>
  </property>
  <property fmtid="{D5CDD505-2E9C-101B-9397-08002B2CF9AE}" pid="3" name="NXPowerLiteSettings">
    <vt:lpwstr>C700052003A000</vt:lpwstr>
  </property>
  <property fmtid="{D5CDD505-2E9C-101B-9397-08002B2CF9AE}" pid="4" name="NXPowerLiteVersion">
    <vt:lpwstr>D8.0.5</vt:lpwstr>
  </property>
</Properties>
</file>