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D7C9-82D6-442B-A795-5E0618B77B5D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DCEB-8E6D-400F-AA88-7DD4E8FA2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8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D7C9-82D6-442B-A795-5E0618B77B5D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DCEB-8E6D-400F-AA88-7DD4E8FA2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3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D7C9-82D6-442B-A795-5E0618B77B5D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DCEB-8E6D-400F-AA88-7DD4E8FA2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71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D7C9-82D6-442B-A795-5E0618B77B5D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DCEB-8E6D-400F-AA88-7DD4E8FA2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37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D7C9-82D6-442B-A795-5E0618B77B5D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DCEB-8E6D-400F-AA88-7DD4E8FA2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46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D7C9-82D6-442B-A795-5E0618B77B5D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DCEB-8E6D-400F-AA88-7DD4E8FA2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19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D7C9-82D6-442B-A795-5E0618B77B5D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DCEB-8E6D-400F-AA88-7DD4E8FA2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50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D7C9-82D6-442B-A795-5E0618B77B5D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DCEB-8E6D-400F-AA88-7DD4E8FA2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66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D7C9-82D6-442B-A795-5E0618B77B5D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DCEB-8E6D-400F-AA88-7DD4E8FA2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16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D7C9-82D6-442B-A795-5E0618B77B5D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DCEB-8E6D-400F-AA88-7DD4E8FA2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96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D7C9-82D6-442B-A795-5E0618B77B5D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DCEB-8E6D-400F-AA88-7DD4E8FA2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98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7D7C9-82D6-442B-A795-5E0618B77B5D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ADCEB-8E6D-400F-AA88-7DD4E8FA2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19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b="71048"/>
          <a:stretch/>
        </p:blipFill>
        <p:spPr>
          <a:xfrm>
            <a:off x="166256" y="781654"/>
            <a:ext cx="11880000" cy="174470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/>
          <a:srcRect t="36702" b="30636"/>
          <a:stretch/>
        </p:blipFill>
        <p:spPr>
          <a:xfrm>
            <a:off x="166256" y="2666387"/>
            <a:ext cx="11880000" cy="196822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/>
          <a:srcRect t="77108" b="14137"/>
          <a:stretch/>
        </p:blipFill>
        <p:spPr>
          <a:xfrm>
            <a:off x="166256" y="4774640"/>
            <a:ext cx="11880000" cy="527564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961804" y="3576897"/>
            <a:ext cx="32092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916492" y="3597047"/>
            <a:ext cx="3145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3</a:t>
            </a:r>
            <a:endParaRPr kumimoji="1" lang="ja-JP" altLang="en-US" sz="2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A32ECE89-ABA4-4CA4-A068-C5A0EC50AD76}"/>
              </a:ext>
            </a:extLst>
          </p:cNvPr>
          <p:cNvSpPr txBox="1"/>
          <p:nvPr/>
        </p:nvSpPr>
        <p:spPr>
          <a:xfrm>
            <a:off x="166256" y="224140"/>
            <a:ext cx="332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JAEA</a:t>
            </a:r>
            <a:r>
              <a:rPr lang="ja-JP" altLang="en-US" b="1" dirty="0" smtClean="0"/>
              <a:t>大洗</a:t>
            </a:r>
            <a:r>
              <a:rPr kumimoji="1" lang="ja-JP" altLang="en-US" b="1" dirty="0" smtClean="0"/>
              <a:t>における対象試料一覧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352833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255001" y="127083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u="sng" dirty="0" smtClean="0"/>
              <a:t>ICP-MS </a:t>
            </a:r>
            <a:r>
              <a:rPr lang="ja-JP" altLang="en-US" b="1" u="sng" dirty="0" smtClean="0"/>
              <a:t>定性分析　（質量数 </a:t>
            </a:r>
            <a:r>
              <a:rPr lang="en-US" altLang="ja-JP" b="1" u="sng" dirty="0" smtClean="0"/>
              <a:t>1</a:t>
            </a:r>
            <a:r>
              <a:rPr lang="en-US" altLang="ja-JP" b="1" u="sng" dirty="0" smtClean="0"/>
              <a:t>72</a:t>
            </a:r>
            <a:r>
              <a:rPr lang="ja-JP" altLang="en-US" b="1" u="sng" dirty="0" smtClean="0"/>
              <a:t>～</a:t>
            </a:r>
            <a:r>
              <a:rPr lang="en-US" altLang="ja-JP" b="1" u="sng" dirty="0"/>
              <a:t>19</a:t>
            </a:r>
            <a:r>
              <a:rPr lang="en-US" altLang="ja-JP" b="1" u="sng" dirty="0" smtClean="0"/>
              <a:t>1</a:t>
            </a:r>
            <a:r>
              <a:rPr lang="ja-JP" altLang="en-US" b="1" u="sng" dirty="0" smtClean="0"/>
              <a:t>）</a:t>
            </a:r>
            <a:endParaRPr kumimoji="1" lang="ja-JP" altLang="en-US" b="1" u="sng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598980"/>
            <a:ext cx="271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FF"/>
                </a:solidFill>
              </a:rPr>
              <a:t>X-6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ペネ　調査装置付着物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6977301" y="598980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差圧調整ライン　堆積物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3610159"/>
            <a:ext cx="505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ダクト劣化部（金属）、排気ダクト表面部（パッキン）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44" y="3979491"/>
            <a:ext cx="5889246" cy="274953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044" y="914469"/>
            <a:ext cx="5889246" cy="274953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4247" y="914468"/>
            <a:ext cx="5889246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601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255001" y="127083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u="sng" dirty="0" smtClean="0"/>
              <a:t>ICP-MS </a:t>
            </a:r>
            <a:r>
              <a:rPr lang="ja-JP" altLang="en-US" b="1" u="sng" dirty="0" smtClean="0"/>
              <a:t>定性分析　（質量数 </a:t>
            </a:r>
            <a:r>
              <a:rPr lang="en-US" altLang="ja-JP" b="1" u="sng" dirty="0" smtClean="0"/>
              <a:t>1</a:t>
            </a:r>
            <a:r>
              <a:rPr lang="en-US" altLang="ja-JP" b="1" u="sng" dirty="0"/>
              <a:t>9</a:t>
            </a:r>
            <a:r>
              <a:rPr lang="en-US" altLang="ja-JP" b="1" u="sng" dirty="0" smtClean="0"/>
              <a:t>2</a:t>
            </a:r>
            <a:r>
              <a:rPr lang="ja-JP" altLang="en-US" b="1" u="sng" dirty="0" smtClean="0"/>
              <a:t>～</a:t>
            </a:r>
            <a:r>
              <a:rPr lang="en-US" altLang="ja-JP" b="1" u="sng" dirty="0" smtClean="0"/>
              <a:t>211</a:t>
            </a:r>
            <a:r>
              <a:rPr lang="ja-JP" altLang="en-US" b="1" u="sng" dirty="0" smtClean="0"/>
              <a:t>）</a:t>
            </a:r>
            <a:endParaRPr kumimoji="1" lang="ja-JP" altLang="en-US" b="1" u="sng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598980"/>
            <a:ext cx="271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FF"/>
                </a:solidFill>
              </a:rPr>
              <a:t>X-6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ペネ　調査装置付着物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6977301" y="598980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差圧調整ライン　堆積物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3610159"/>
            <a:ext cx="505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ダクト劣化部（金属）、排気ダクト表面部（パッキン）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424" y="3979491"/>
            <a:ext cx="5889246" cy="274953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424" y="914469"/>
            <a:ext cx="5889246" cy="274953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4247" y="914469"/>
            <a:ext cx="5889246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12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255001" y="127083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u="sng" dirty="0" smtClean="0"/>
              <a:t>ICP-MS </a:t>
            </a:r>
            <a:r>
              <a:rPr lang="ja-JP" altLang="en-US" b="1" u="sng" dirty="0" smtClean="0"/>
              <a:t>定性分析　（質量数 </a:t>
            </a:r>
            <a:r>
              <a:rPr lang="en-US" altLang="ja-JP" b="1" u="sng" dirty="0"/>
              <a:t>21</a:t>
            </a:r>
            <a:r>
              <a:rPr lang="en-US" altLang="ja-JP" b="1" u="sng" dirty="0" smtClean="0"/>
              <a:t>2</a:t>
            </a:r>
            <a:r>
              <a:rPr lang="ja-JP" altLang="en-US" b="1" u="sng" dirty="0" smtClean="0"/>
              <a:t>～</a:t>
            </a:r>
            <a:r>
              <a:rPr lang="en-US" altLang="ja-JP" b="1" u="sng" dirty="0" smtClean="0"/>
              <a:t>231</a:t>
            </a:r>
            <a:r>
              <a:rPr lang="ja-JP" altLang="en-US" b="1" u="sng" dirty="0" smtClean="0"/>
              <a:t>）</a:t>
            </a:r>
            <a:endParaRPr kumimoji="1" lang="ja-JP" altLang="en-US" b="1" u="sng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598980"/>
            <a:ext cx="271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FF"/>
                </a:solidFill>
              </a:rPr>
              <a:t>X-6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ペネ　調査装置付着物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6977301" y="598980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差圧調整ライン　堆積物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3610159"/>
            <a:ext cx="505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ダクト劣化部（金属）、排気ダクト表面部（パッキン）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43" y="3979491"/>
            <a:ext cx="5889246" cy="274953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043" y="940165"/>
            <a:ext cx="5889246" cy="274953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4289" y="940165"/>
            <a:ext cx="5889246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246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255001" y="127083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u="sng" dirty="0" smtClean="0"/>
              <a:t>ICP-MS </a:t>
            </a:r>
            <a:r>
              <a:rPr lang="ja-JP" altLang="en-US" b="1" u="sng" dirty="0" smtClean="0"/>
              <a:t>定性分析　（質量数 </a:t>
            </a:r>
            <a:r>
              <a:rPr lang="en-US" altLang="ja-JP" b="1" u="sng" dirty="0"/>
              <a:t>23</a:t>
            </a:r>
            <a:r>
              <a:rPr lang="en-US" altLang="ja-JP" b="1" u="sng" dirty="0" smtClean="0"/>
              <a:t>2</a:t>
            </a:r>
            <a:r>
              <a:rPr lang="ja-JP" altLang="en-US" b="1" u="sng" dirty="0" smtClean="0"/>
              <a:t>～</a:t>
            </a:r>
            <a:r>
              <a:rPr lang="en-US" altLang="ja-JP" b="1" u="sng" dirty="0" smtClean="0"/>
              <a:t>251</a:t>
            </a:r>
            <a:r>
              <a:rPr lang="ja-JP" altLang="en-US" b="1" u="sng" dirty="0" smtClean="0"/>
              <a:t>）</a:t>
            </a:r>
            <a:endParaRPr kumimoji="1" lang="ja-JP" altLang="en-US" b="1" u="sng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531244"/>
            <a:ext cx="271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FF"/>
                </a:solidFill>
              </a:rPr>
              <a:t>X-6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ペネ　調査装置付着物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6977301" y="531244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差圧調整ライン　堆積物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3610159"/>
            <a:ext cx="505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ダクト劣化部（金属）、排気ダクト表面部（パッキン）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77" y="3979491"/>
            <a:ext cx="5889246" cy="274953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1223" y="914469"/>
            <a:ext cx="5889246" cy="274953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001" y="863186"/>
            <a:ext cx="5889246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05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01" y="3880271"/>
            <a:ext cx="5889246" cy="274953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255001" y="127083"/>
            <a:ext cx="3576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u="sng" dirty="0" smtClean="0"/>
              <a:t>ICP-MS </a:t>
            </a:r>
            <a:r>
              <a:rPr lang="ja-JP" altLang="en-US" b="1" u="sng" dirty="0" smtClean="0"/>
              <a:t>定性分析　（質量数 </a:t>
            </a:r>
            <a:r>
              <a:rPr lang="en-US" altLang="ja-JP" b="1" u="sng" dirty="0" smtClean="0"/>
              <a:t>2</a:t>
            </a:r>
            <a:r>
              <a:rPr lang="ja-JP" altLang="en-US" b="1" u="sng" dirty="0" smtClean="0"/>
              <a:t>～</a:t>
            </a:r>
            <a:r>
              <a:rPr lang="en-US" altLang="ja-JP" b="1" u="sng" dirty="0" smtClean="0"/>
              <a:t>26</a:t>
            </a:r>
            <a:r>
              <a:rPr lang="ja-JP" altLang="en-US" b="1" u="sng" dirty="0" smtClean="0"/>
              <a:t>）</a:t>
            </a:r>
            <a:endParaRPr kumimoji="1" lang="ja-JP" altLang="en-US" b="1" u="sng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001" y="869092"/>
            <a:ext cx="5889246" cy="274953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4247" y="869092"/>
            <a:ext cx="5889246" cy="274953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598980"/>
            <a:ext cx="271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FF"/>
                </a:solidFill>
              </a:rPr>
              <a:t>X-6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ペネ　調査装置付着物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6977301" y="598980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差圧調整ライン　堆積物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3610159"/>
            <a:ext cx="505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ダクト劣化部（金属）、排気ダクト表面部（パッキン）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6066247" y="3991303"/>
            <a:ext cx="60452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[</a:t>
            </a:r>
            <a:r>
              <a:rPr kumimoji="1" lang="ja-JP" altLang="en-US" sz="1600" dirty="0" smtClean="0"/>
              <a:t>正味計数率（</a:t>
            </a:r>
            <a:r>
              <a:rPr kumimoji="1" lang="en-US" altLang="ja-JP" sz="1600" dirty="0" smtClean="0"/>
              <a:t>CPS)]</a:t>
            </a:r>
            <a:r>
              <a:rPr kumimoji="1" lang="ja-JP" altLang="en-US" sz="1600" dirty="0" smtClean="0"/>
              <a:t>　</a:t>
            </a:r>
            <a:r>
              <a:rPr lang="ja-JP" altLang="en-US" sz="1600" dirty="0" smtClean="0"/>
              <a:t>＝</a:t>
            </a:r>
            <a:endParaRPr lang="en-US" altLang="ja-JP" sz="1600" dirty="0" smtClean="0"/>
          </a:p>
          <a:p>
            <a:r>
              <a:rPr lang="en-US" altLang="ja-JP" sz="1600" dirty="0" smtClean="0"/>
              <a:t>[</a:t>
            </a:r>
            <a:r>
              <a:rPr lang="ja-JP" altLang="en-US" sz="1600" dirty="0" smtClean="0"/>
              <a:t>試料測定時の計数率（</a:t>
            </a:r>
            <a:r>
              <a:rPr lang="en-US" altLang="ja-JP" sz="1600" dirty="0" smtClean="0"/>
              <a:t>CPS</a:t>
            </a:r>
            <a:r>
              <a:rPr lang="ja-JP" altLang="en-US" sz="1600" dirty="0" smtClean="0"/>
              <a:t>）</a:t>
            </a:r>
            <a:r>
              <a:rPr lang="en-US" altLang="ja-JP" sz="1600" dirty="0" smtClean="0"/>
              <a:t>]</a:t>
            </a:r>
            <a:r>
              <a:rPr lang="ja-JP" altLang="en-US" sz="1600" dirty="0" smtClean="0"/>
              <a:t>　－　</a:t>
            </a:r>
            <a:r>
              <a:rPr lang="en-US" altLang="ja-JP" sz="1600" dirty="0" smtClean="0"/>
              <a:t>[</a:t>
            </a:r>
            <a:r>
              <a:rPr lang="ja-JP" altLang="en-US" sz="1600" dirty="0" smtClean="0"/>
              <a:t>硝酸溶液測定時の計数率（</a:t>
            </a:r>
            <a:r>
              <a:rPr lang="en-US" altLang="ja-JP" sz="1600" dirty="0" smtClean="0"/>
              <a:t>CPS</a:t>
            </a:r>
            <a:r>
              <a:rPr lang="ja-JP" altLang="en-US" sz="1600" dirty="0" smtClean="0"/>
              <a:t>）</a:t>
            </a:r>
            <a:r>
              <a:rPr lang="en-US" altLang="ja-JP" sz="1600" dirty="0" smtClean="0"/>
              <a:t>]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7932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255001" y="127083"/>
            <a:ext cx="3693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u="sng" dirty="0" smtClean="0"/>
              <a:t>ICP-MS </a:t>
            </a:r>
            <a:r>
              <a:rPr lang="ja-JP" altLang="en-US" b="1" u="sng" dirty="0" smtClean="0"/>
              <a:t>定性分析　（質量数 </a:t>
            </a:r>
            <a:r>
              <a:rPr lang="en-US" altLang="ja-JP" b="1" u="sng" dirty="0" smtClean="0"/>
              <a:t>27</a:t>
            </a:r>
            <a:r>
              <a:rPr lang="ja-JP" altLang="en-US" b="1" u="sng" dirty="0" smtClean="0"/>
              <a:t>～</a:t>
            </a:r>
            <a:r>
              <a:rPr lang="en-US" altLang="ja-JP" b="1" u="sng" dirty="0" smtClean="0"/>
              <a:t>51</a:t>
            </a:r>
            <a:r>
              <a:rPr lang="ja-JP" altLang="en-US" b="1" u="sng" dirty="0" smtClean="0"/>
              <a:t>）</a:t>
            </a:r>
            <a:endParaRPr kumimoji="1" lang="ja-JP" altLang="en-US" b="1" u="sng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531246"/>
            <a:ext cx="271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FF"/>
                </a:solidFill>
              </a:rPr>
              <a:t>X-6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ペネ　調査装置付着物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6977301" y="531246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差圧調整ライン　堆積物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3610159"/>
            <a:ext cx="505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ダクト劣化部（金属）、排気ダクト表面部（パッキン）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443" y="860625"/>
            <a:ext cx="5889246" cy="274953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977" y="3979491"/>
            <a:ext cx="5889246" cy="274953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977" y="860625"/>
            <a:ext cx="5889246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2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255001" y="127083"/>
            <a:ext cx="3693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u="sng" dirty="0" smtClean="0"/>
              <a:t>ICP-MS </a:t>
            </a:r>
            <a:r>
              <a:rPr lang="ja-JP" altLang="en-US" b="1" u="sng" dirty="0" smtClean="0"/>
              <a:t>定性分析　（質量数 </a:t>
            </a:r>
            <a:r>
              <a:rPr lang="en-US" altLang="ja-JP" b="1" u="sng" dirty="0"/>
              <a:t>52</a:t>
            </a:r>
            <a:r>
              <a:rPr lang="ja-JP" altLang="en-US" b="1" u="sng" dirty="0" smtClean="0"/>
              <a:t>～</a:t>
            </a:r>
            <a:r>
              <a:rPr lang="en-US" altLang="ja-JP" b="1" u="sng" dirty="0" smtClean="0"/>
              <a:t>71</a:t>
            </a:r>
            <a:r>
              <a:rPr lang="ja-JP" altLang="en-US" b="1" u="sng" dirty="0" smtClean="0"/>
              <a:t>）</a:t>
            </a:r>
            <a:endParaRPr kumimoji="1" lang="ja-JP" altLang="en-US" b="1" u="sng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598980"/>
            <a:ext cx="271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FF"/>
                </a:solidFill>
              </a:rPr>
              <a:t>X-6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ペネ　調査装置付着物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6977301" y="598980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差圧調整ライン　堆積物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3610159"/>
            <a:ext cx="505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ダクト劣化部（金属）、排気ダクト表面部（パッキン）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777" y="914469"/>
            <a:ext cx="5889246" cy="274953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777" y="3979491"/>
            <a:ext cx="5889246" cy="274953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2023" y="914469"/>
            <a:ext cx="5889246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58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255001" y="127083"/>
            <a:ext cx="3693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u="sng" dirty="0" smtClean="0"/>
              <a:t>ICP-MS </a:t>
            </a:r>
            <a:r>
              <a:rPr lang="ja-JP" altLang="en-US" b="1" u="sng" dirty="0" smtClean="0"/>
              <a:t>定性分析　（質量数 </a:t>
            </a:r>
            <a:r>
              <a:rPr lang="en-US" altLang="ja-JP" b="1" u="sng" dirty="0"/>
              <a:t>72</a:t>
            </a:r>
            <a:r>
              <a:rPr lang="ja-JP" altLang="en-US" b="1" u="sng" dirty="0" smtClean="0"/>
              <a:t>～</a:t>
            </a:r>
            <a:r>
              <a:rPr lang="en-US" altLang="ja-JP" b="1" u="sng" dirty="0"/>
              <a:t>9</a:t>
            </a:r>
            <a:r>
              <a:rPr lang="en-US" altLang="ja-JP" b="1" u="sng" dirty="0" smtClean="0"/>
              <a:t>1</a:t>
            </a:r>
            <a:r>
              <a:rPr lang="ja-JP" altLang="en-US" b="1" u="sng" dirty="0" smtClean="0"/>
              <a:t>）</a:t>
            </a:r>
            <a:endParaRPr kumimoji="1" lang="ja-JP" altLang="en-US" b="1" u="sng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598980"/>
            <a:ext cx="271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FF"/>
                </a:solidFill>
              </a:rPr>
              <a:t>X-6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ペネ　調査装置付着物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6977301" y="598980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差圧調整ライン　堆積物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3610159"/>
            <a:ext cx="505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ダクト劣化部（金属）、排気ダクト表面部（パッキン）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10" y="3979491"/>
            <a:ext cx="5889246" cy="274953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10" y="914469"/>
            <a:ext cx="5889246" cy="274953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8156" y="968312"/>
            <a:ext cx="5889246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03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255001" y="127083"/>
            <a:ext cx="381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u="sng" dirty="0" smtClean="0"/>
              <a:t>ICP-MS </a:t>
            </a:r>
            <a:r>
              <a:rPr lang="ja-JP" altLang="en-US" b="1" u="sng" dirty="0" smtClean="0"/>
              <a:t>定性分析　（質量数 </a:t>
            </a:r>
            <a:r>
              <a:rPr lang="en-US" altLang="ja-JP" b="1" u="sng" dirty="0"/>
              <a:t>92</a:t>
            </a:r>
            <a:r>
              <a:rPr lang="ja-JP" altLang="en-US" b="1" u="sng" dirty="0" smtClean="0"/>
              <a:t>～</a:t>
            </a:r>
            <a:r>
              <a:rPr lang="en-US" altLang="ja-JP" b="1" u="sng" dirty="0"/>
              <a:t>11</a:t>
            </a:r>
            <a:r>
              <a:rPr lang="en-US" altLang="ja-JP" b="1" u="sng" dirty="0" smtClean="0"/>
              <a:t>1</a:t>
            </a:r>
            <a:r>
              <a:rPr lang="ja-JP" altLang="en-US" b="1" u="sng" dirty="0" smtClean="0"/>
              <a:t>）</a:t>
            </a:r>
            <a:endParaRPr kumimoji="1" lang="ja-JP" altLang="en-US" b="1" u="sng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598980"/>
            <a:ext cx="271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FF"/>
                </a:solidFill>
              </a:rPr>
              <a:t>X-6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ペネ　調査装置付着物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6977301" y="598980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差圧調整ライン　堆積物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3610159"/>
            <a:ext cx="505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ダクト劣化部（金属）、排気ダクト表面部（パッキン）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43" y="3979491"/>
            <a:ext cx="5889246" cy="274953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443" y="914469"/>
            <a:ext cx="5889246" cy="274953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9689" y="914469"/>
            <a:ext cx="5889246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255001" y="127083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u="sng" dirty="0" smtClean="0"/>
              <a:t>ICP-MS </a:t>
            </a:r>
            <a:r>
              <a:rPr lang="ja-JP" altLang="en-US" b="1" u="sng" dirty="0" smtClean="0"/>
              <a:t>定性分析　（質量数 </a:t>
            </a:r>
            <a:r>
              <a:rPr lang="en-US" altLang="ja-JP" b="1" u="sng" dirty="0" smtClean="0"/>
              <a:t>11</a:t>
            </a:r>
            <a:r>
              <a:rPr lang="en-US" altLang="ja-JP" b="1" u="sng" dirty="0" smtClean="0"/>
              <a:t>2</a:t>
            </a:r>
            <a:r>
              <a:rPr lang="ja-JP" altLang="en-US" b="1" u="sng" dirty="0" smtClean="0"/>
              <a:t>～</a:t>
            </a:r>
            <a:r>
              <a:rPr lang="en-US" altLang="ja-JP" b="1" u="sng" dirty="0"/>
              <a:t>13</a:t>
            </a:r>
            <a:r>
              <a:rPr lang="en-US" altLang="ja-JP" b="1" u="sng" dirty="0" smtClean="0"/>
              <a:t>1</a:t>
            </a:r>
            <a:r>
              <a:rPr lang="ja-JP" altLang="en-US" b="1" u="sng" dirty="0" smtClean="0"/>
              <a:t>）</a:t>
            </a:r>
            <a:endParaRPr kumimoji="1" lang="ja-JP" altLang="en-US" b="1" u="sng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598980"/>
            <a:ext cx="271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FF"/>
                </a:solidFill>
              </a:rPr>
              <a:t>X-6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ペネ　調査装置付着物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6977301" y="598980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差圧調整ライン　堆積物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3610159"/>
            <a:ext cx="505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ダクト劣化部（金属）、排気ダクト表面部（パッキン）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01" y="3979491"/>
            <a:ext cx="5889246" cy="274953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001" y="914469"/>
            <a:ext cx="5889246" cy="274953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4247" y="916183"/>
            <a:ext cx="5889246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664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255001" y="127083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u="sng" dirty="0" smtClean="0"/>
              <a:t>ICP-MS </a:t>
            </a:r>
            <a:r>
              <a:rPr lang="ja-JP" altLang="en-US" b="1" u="sng" dirty="0" smtClean="0"/>
              <a:t>定性分析　（質量数 </a:t>
            </a:r>
            <a:r>
              <a:rPr lang="en-US" altLang="ja-JP" b="1" u="sng" dirty="0" smtClean="0"/>
              <a:t>13</a:t>
            </a:r>
            <a:r>
              <a:rPr lang="en-US" altLang="ja-JP" b="1" u="sng" dirty="0" smtClean="0"/>
              <a:t>2</a:t>
            </a:r>
            <a:r>
              <a:rPr lang="ja-JP" altLang="en-US" b="1" u="sng" dirty="0" smtClean="0"/>
              <a:t>～</a:t>
            </a:r>
            <a:r>
              <a:rPr lang="en-US" altLang="ja-JP" b="1" u="sng" dirty="0"/>
              <a:t>15</a:t>
            </a:r>
            <a:r>
              <a:rPr lang="en-US" altLang="ja-JP" b="1" u="sng" dirty="0" smtClean="0"/>
              <a:t>1</a:t>
            </a:r>
            <a:r>
              <a:rPr lang="ja-JP" altLang="en-US" b="1" u="sng" dirty="0" smtClean="0"/>
              <a:t>）</a:t>
            </a:r>
            <a:endParaRPr kumimoji="1" lang="ja-JP" altLang="en-US" b="1" u="sng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598980"/>
            <a:ext cx="271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FF"/>
                </a:solidFill>
              </a:rPr>
              <a:t>X-6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ペネ　調査装置付着物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6977301" y="598980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差圧調整ライン　堆積物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3610159"/>
            <a:ext cx="505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ダクト劣化部（金属）、排気ダクト表面部（パッキン）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844" y="3979491"/>
            <a:ext cx="5889246" cy="274953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844" y="914469"/>
            <a:ext cx="5889246" cy="274953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5090" y="914469"/>
            <a:ext cx="5889246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370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255001" y="127083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u="sng" dirty="0" smtClean="0"/>
              <a:t>ICP-MS </a:t>
            </a:r>
            <a:r>
              <a:rPr lang="ja-JP" altLang="en-US" b="1" u="sng" dirty="0" smtClean="0"/>
              <a:t>定性分析　（質量数 </a:t>
            </a:r>
            <a:r>
              <a:rPr lang="en-US" altLang="ja-JP" b="1" u="sng" dirty="0" smtClean="0"/>
              <a:t>15</a:t>
            </a:r>
            <a:r>
              <a:rPr lang="en-US" altLang="ja-JP" b="1" u="sng" dirty="0" smtClean="0"/>
              <a:t>2</a:t>
            </a:r>
            <a:r>
              <a:rPr lang="ja-JP" altLang="en-US" b="1" u="sng" dirty="0" smtClean="0"/>
              <a:t>～</a:t>
            </a:r>
            <a:r>
              <a:rPr lang="en-US" altLang="ja-JP" b="1" u="sng" dirty="0"/>
              <a:t>17</a:t>
            </a:r>
            <a:r>
              <a:rPr lang="en-US" altLang="ja-JP" b="1" u="sng" dirty="0" smtClean="0"/>
              <a:t>1</a:t>
            </a:r>
            <a:r>
              <a:rPr lang="ja-JP" altLang="en-US" b="1" u="sng" dirty="0" smtClean="0"/>
              <a:t>）</a:t>
            </a:r>
            <a:endParaRPr kumimoji="1" lang="ja-JP" altLang="en-US" b="1" u="sng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598980"/>
            <a:ext cx="271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FF"/>
                </a:solidFill>
              </a:rPr>
              <a:t>X-6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ペネ　調査装置付着物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6977301" y="598980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差圧調整ライン　堆積物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D2A934BE-99D2-40B5-88B0-8E5429D419EB}"/>
              </a:ext>
            </a:extLst>
          </p:cNvPr>
          <p:cNvSpPr txBox="1"/>
          <p:nvPr/>
        </p:nvSpPr>
        <p:spPr>
          <a:xfrm>
            <a:off x="1088055" y="3610159"/>
            <a:ext cx="505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ダクト劣化部（金属）、排気ダクト表面部（パッキン）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10" y="3979491"/>
            <a:ext cx="5889246" cy="274953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10" y="914469"/>
            <a:ext cx="5889246" cy="274953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2756" y="914469"/>
            <a:ext cx="5889246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7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255</Words>
  <Application>Microsoft Office PowerPoint</Application>
  <PresentationFormat>ワイド画面</PresentationFormat>
  <Paragraphs>53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ohnishi</dc:creator>
  <cp:lastModifiedBy>ohnishi</cp:lastModifiedBy>
  <cp:revision>15</cp:revision>
  <cp:lastPrinted>2022-02-15T05:50:42Z</cp:lastPrinted>
  <dcterms:created xsi:type="dcterms:W3CDTF">2022-01-18T02:27:34Z</dcterms:created>
  <dcterms:modified xsi:type="dcterms:W3CDTF">2022-02-15T05:57:35Z</dcterms:modified>
</cp:coreProperties>
</file>