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66F4D4-82DC-392E-DA77-C526D70240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E7D247E-51A6-C357-759A-6CD89FBDA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0CD526-61C9-7984-FF52-4A001F331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A379-1A66-4549-8061-66D6FF85732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38A95E-FEA6-B64E-6CDC-4204BE104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45B435-AF60-1564-4ACA-2138800FE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02C6-083B-4580-AC39-C95E27D9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43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23B3FD-A09C-F97A-6640-ED57D7106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7B72E-F783-9DA8-F058-00CDCD347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27CEF3-9139-5B31-7CEE-202BE8C5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A379-1A66-4549-8061-66D6FF85732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73378E-2240-634E-F98D-7ACA995B5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7E75D7-7639-7FF7-F88E-5FE0D1379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02C6-083B-4580-AC39-C95E27D9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04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603BB06-7D7A-2842-FB67-B831968CCF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342B6D-7960-D42F-6759-7114235C6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D9C6FE-3CA2-2A00-D4C8-FAF1661F0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A379-1A66-4549-8061-66D6FF85732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2FE62D-4CF1-DB9E-E215-ABE41DD2B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0EE706-7D1D-4169-CE7B-850CECC46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02C6-083B-4580-AC39-C95E27D9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64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B7518A-1DBD-C3B9-5DB3-95A3805C2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706415-E5E6-C71B-AA09-E7E18D46D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F2CFA8-82A5-7A28-BA21-9924229D3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A379-1A66-4549-8061-66D6FF85732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5DDCB7-4B91-9DE4-F86A-BE28360F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B9721A-F7F0-C2C9-4E78-0A180A1D8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02C6-083B-4580-AC39-C95E27D9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66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9F514A-A391-EE0A-996F-2C4143C32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0F0F51-3DDC-1FFE-F361-030014803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4CB69D-8CDB-2549-532C-28DC365F8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A379-1A66-4549-8061-66D6FF85732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256F13-7AC6-D931-545E-46DC0F9E6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C4C582-CE9B-02D8-85B1-61ACEDFBD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02C6-083B-4580-AC39-C95E27D9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75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A02B17-85F7-1B22-1B07-B93A23719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E0A142-9D84-C617-C5F4-C99F3F2970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183C66-A5B6-FEA0-90A4-E557F5BAB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EC4DD2-A8E7-FF65-D7E9-FAC79E2A3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A379-1A66-4549-8061-66D6FF85732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0046CB-F83E-FAA0-9E95-815527A20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FC4EC0-8B89-5AA3-E9D2-622ADA9B8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02C6-083B-4580-AC39-C95E27D9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46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74DA65-9ABC-A459-7F9D-B7CC1C2C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C3AD37-B403-304F-F66D-C79590383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AD8EAB-CDD7-0BE8-5358-A185676F7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EFD94E6-23A2-6676-2FA4-2C493F4CD8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6667D1C-6B0E-070A-3B79-A810EEC1AE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8DCB81B-63C5-CF28-4F3C-5EC5934DF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A379-1A66-4549-8061-66D6FF85732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54613A7-B08D-EC7C-B790-05C838519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1BCD3DF-0D7E-212E-C830-479445B71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02C6-083B-4580-AC39-C95E27D9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06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C3C6C5-5F43-AEE4-1E6B-FCE108F5D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56F0FF1-2695-D080-B4DA-705182D50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A379-1A66-4549-8061-66D6FF85732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05DD7F-8EE1-6E37-E043-F845375B8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FB17E0-AD3F-A424-8FFA-F7423895E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02C6-083B-4580-AC39-C95E27D9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36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4B2AB3-689C-6B47-8838-18A9287F7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A379-1A66-4549-8061-66D6FF85732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903B57C-EBDC-E9CA-E258-C21C2916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6DCCB2F-04F5-9B80-FCDC-BE1DC96D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02C6-083B-4580-AC39-C95E27D9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8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64BBDA-E4B8-0AE2-C313-FFA6E5779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E2FD8C-9984-2D56-69C9-E1C506C58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B462ADB-EF38-D384-D759-CE0516B1B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33E67C-7E85-D7EF-7EC5-9E6112CE6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A379-1A66-4549-8061-66D6FF85732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6FDF91-A1E9-EA99-A39E-65D2B363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658764-5C5B-5D3D-0AF2-5C1E280D1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02C6-083B-4580-AC39-C95E27D9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37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7BAD26-992A-0EE7-E5E5-26C3EBC10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8F4C8EF-44CA-DD38-E717-32BD713DAC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F4E6EB3-9269-4E00-410F-1F815EE39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E4A5EA-C09C-7851-42EF-88464F98A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A379-1A66-4549-8061-66D6FF85732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6813DF-CAAC-2B6C-3C91-3145CB427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C876BD-95EE-3320-BF52-F2F6049C9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02C6-083B-4580-AC39-C95E27D9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78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B8DE725-9B92-5743-11B1-F165CDEC8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15F0EF-8DFE-C8C7-9215-74FF96885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FED07F-DD24-FE5D-1867-ADED126993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9A379-1A66-4549-8061-66D6FF857320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39C177-D23C-182A-B03C-7B2202FDD3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93BCAC-C301-E57E-073C-B8387D4D3A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702C6-083B-4580-AC39-C95E27D9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42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3D61AE-F812-7016-20A0-FE27E1ECEE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974E90E-4892-A5EF-795D-A3C7923616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A493FD5D-C83D-7CD6-1993-BB582A5655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34" y="342469"/>
            <a:ext cx="10974332" cy="617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583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沼田 良明</dc:creator>
  <cp:lastModifiedBy>沼田 良明</cp:lastModifiedBy>
  <cp:revision>1</cp:revision>
  <dcterms:created xsi:type="dcterms:W3CDTF">2023-08-04T02:45:16Z</dcterms:created>
  <dcterms:modified xsi:type="dcterms:W3CDTF">2023-08-04T02:52:18Z</dcterms:modified>
</cp:coreProperties>
</file>