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76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47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5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23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5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8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3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1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05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68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74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2C71-3B2A-4167-A249-3A7F81B7210B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A6D3-A350-456F-AB16-CAD640FD5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1401"/>
              </p:ext>
            </p:extLst>
          </p:nvPr>
        </p:nvGraphicFramePr>
        <p:xfrm>
          <a:off x="146755" y="1103489"/>
          <a:ext cx="8861778" cy="414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63">
                  <a:extLst>
                    <a:ext uri="{9D8B030D-6E8A-4147-A177-3AD203B41FA5}">
                      <a16:colId xmlns:a16="http://schemas.microsoft.com/office/drawing/2014/main" val="324201261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317253138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2678922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2954464090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48586538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228599220"/>
                    </a:ext>
                  </a:extLst>
                </a:gridCol>
              </a:tblGrid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SEI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Na_K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Mg_K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257363"/>
                  </a:ext>
                </a:extLst>
              </a:tr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Al_K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Si_K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Mo_L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Tc_L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Ru_L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185160"/>
                  </a:ext>
                </a:extLst>
              </a:tr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Cl_K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Rh_L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Pd_L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Ag_L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U_M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Sn_L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531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9156" y="423333"/>
            <a:ext cx="457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元素</a:t>
            </a:r>
            <a:r>
              <a:rPr kumimoji="1" lang="ja-JP" altLang="en-US" dirty="0" smtClean="0"/>
              <a:t>マッピング（低倍率：</a:t>
            </a:r>
            <a:r>
              <a:rPr kumimoji="1" lang="en-US" altLang="ja-JP" dirty="0" smtClean="0"/>
              <a:t>34</a:t>
            </a:r>
            <a:r>
              <a:rPr kumimoji="1" lang="ja-JP" altLang="en-US" dirty="0" smtClean="0"/>
              <a:t>元素）</a:t>
            </a:r>
            <a:r>
              <a:rPr kumimoji="1" lang="ja-JP" altLang="en-US" dirty="0"/>
              <a:t>の並び</a:t>
            </a:r>
          </a:p>
        </p:txBody>
      </p:sp>
    </p:spTree>
    <p:extLst>
      <p:ext uri="{BB962C8B-B14F-4D97-AF65-F5344CB8AC3E}">
        <p14:creationId xmlns:p14="http://schemas.microsoft.com/office/powerpoint/2010/main" val="383378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41767"/>
              </p:ext>
            </p:extLst>
          </p:nvPr>
        </p:nvGraphicFramePr>
        <p:xfrm>
          <a:off x="146755" y="1103489"/>
          <a:ext cx="8861778" cy="414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63">
                  <a:extLst>
                    <a:ext uri="{9D8B030D-6E8A-4147-A177-3AD203B41FA5}">
                      <a16:colId xmlns:a16="http://schemas.microsoft.com/office/drawing/2014/main" val="324201261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317253138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2678922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2954464090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485865383"/>
                    </a:ext>
                  </a:extLst>
                </a:gridCol>
                <a:gridCol w="1476963">
                  <a:extLst>
                    <a:ext uri="{9D8B030D-6E8A-4147-A177-3AD203B41FA5}">
                      <a16:colId xmlns:a16="http://schemas.microsoft.com/office/drawing/2014/main" val="3228599220"/>
                    </a:ext>
                  </a:extLst>
                </a:gridCol>
              </a:tblGrid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Sb_L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Ca_K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Te_L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Cs_L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Ba_L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257363"/>
                  </a:ext>
                </a:extLst>
              </a:tr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Ti_K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Cr_K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Sm_L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Mn_K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Fe_K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Co_K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185160"/>
                  </a:ext>
                </a:extLst>
              </a:tr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Ni_K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Cu_K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Zn_L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Pb_L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Zr_K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60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04421"/>
              </p:ext>
            </p:extLst>
          </p:nvPr>
        </p:nvGraphicFramePr>
        <p:xfrm>
          <a:off x="146755" y="1103489"/>
          <a:ext cx="1476963" cy="1380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63">
                  <a:extLst>
                    <a:ext uri="{9D8B030D-6E8A-4147-A177-3AD203B41FA5}">
                      <a16:colId xmlns:a16="http://schemas.microsoft.com/office/drawing/2014/main" val="3242012613"/>
                    </a:ext>
                  </a:extLst>
                </a:gridCol>
              </a:tblGrid>
              <a:tr h="1380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Mo_K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25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59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47</Words>
  <Application>Microsoft Office PowerPoint</Application>
  <PresentationFormat>画面に合わせる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池内 宏知</dc:creator>
  <cp:lastModifiedBy>池内 宏知</cp:lastModifiedBy>
  <cp:revision>3</cp:revision>
  <dcterms:created xsi:type="dcterms:W3CDTF">2023-01-10T01:48:11Z</dcterms:created>
  <dcterms:modified xsi:type="dcterms:W3CDTF">2023-01-10T04:28:33Z</dcterms:modified>
</cp:coreProperties>
</file>