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55" r:id="rId1"/>
  </p:sldMasterIdLst>
  <p:notesMasterIdLst>
    <p:notesMasterId r:id="rId18"/>
  </p:notesMasterIdLst>
  <p:handoutMasterIdLst>
    <p:handoutMasterId r:id="rId19"/>
  </p:handoutMasterIdLst>
  <p:sldIdLst>
    <p:sldId id="1060" r:id="rId2"/>
    <p:sldId id="1079" r:id="rId3"/>
    <p:sldId id="1082" r:id="rId4"/>
    <p:sldId id="258" r:id="rId5"/>
    <p:sldId id="259" r:id="rId6"/>
    <p:sldId id="1086" r:id="rId7"/>
    <p:sldId id="1085" r:id="rId8"/>
    <p:sldId id="266" r:id="rId9"/>
    <p:sldId id="269" r:id="rId10"/>
    <p:sldId id="260" r:id="rId11"/>
    <p:sldId id="1084" r:id="rId12"/>
    <p:sldId id="268" r:id="rId13"/>
    <p:sldId id="270" r:id="rId14"/>
    <p:sldId id="271" r:id="rId15"/>
    <p:sldId id="273" r:id="rId16"/>
    <p:sldId id="275" r:id="rId17"/>
  </p:sldIdLst>
  <p:sldSz cx="9144000" cy="6858000" type="screen4x3"/>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2" userDrawn="1">
          <p15:clr>
            <a:srgbClr val="A4A3A4"/>
          </p15:clr>
        </p15:guide>
        <p15:guide id="2" pos="3078" userDrawn="1">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生澤 佳久" initials="生澤" lastIdx="3" clrIdx="0">
    <p:extLst>
      <p:ext uri="{19B8F6BF-5375-455C-9EA6-DF929625EA0E}">
        <p15:presenceInfo xmlns:p15="http://schemas.microsoft.com/office/powerpoint/2012/main" userId="S-1-5-21-682510037-1462583824-2822057232-3712" providerId="AD"/>
      </p:ext>
    </p:extLst>
  </p:cmAuthor>
  <p:cmAuthor id="2" name="suzuki" initials="s" lastIdx="1" clrIdx="1">
    <p:extLst>
      <p:ext uri="{19B8F6BF-5375-455C-9EA6-DF929625EA0E}">
        <p15:presenceInfo xmlns:p15="http://schemas.microsoft.com/office/powerpoint/2012/main" userId="suzuki" providerId="None"/>
      </p:ext>
    </p:extLst>
  </p:cmAuthor>
  <p:cmAuthor id="3" name="mo" initials="m" lastIdx="1" clrIdx="2">
    <p:extLst>
      <p:ext uri="{19B8F6BF-5375-455C-9EA6-DF929625EA0E}">
        <p15:presenceInfo xmlns:p15="http://schemas.microsoft.com/office/powerpoint/2012/main" userId="m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FFFFCC"/>
    <a:srgbClr val="FFFF00"/>
    <a:srgbClr val="FFFF99"/>
    <a:srgbClr val="008000"/>
    <a:srgbClr val="FFCCCC"/>
    <a:srgbClr val="CCFFCC"/>
    <a:srgbClr val="FF00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濃色スタイル 2 - アクセント 1/アクセント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55" autoAdjust="0"/>
    <p:restoredTop sz="90653" autoAdjust="0"/>
  </p:normalViewPr>
  <p:slideViewPr>
    <p:cSldViewPr>
      <p:cViewPr varScale="1">
        <p:scale>
          <a:sx n="104" d="100"/>
          <a:sy n="104" d="100"/>
        </p:scale>
        <p:origin x="2418" y="108"/>
      </p:cViewPr>
      <p:guideLst>
        <p:guide orient="horz" pos="2302"/>
        <p:guide pos="307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5416" y="452"/>
      </p:cViewPr>
      <p:guideLst>
        <p:guide orient="horz" pos="3130"/>
        <p:guide pos="2143"/>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8604DC68-8597-4792-90CB-999477237446}"/>
              </a:ext>
            </a:extLst>
          </p:cNvPr>
          <p:cNvSpPr>
            <a:spLocks noGrp="1" noChangeArrowheads="1"/>
          </p:cNvSpPr>
          <p:nvPr>
            <p:ph type="hdr" sz="quarter"/>
          </p:nvPr>
        </p:nvSpPr>
        <p:spPr bwMode="auto">
          <a:xfrm>
            <a:off x="1" y="0"/>
            <a:ext cx="2950475" cy="496888"/>
          </a:xfrm>
          <a:prstGeom prst="rect">
            <a:avLst/>
          </a:prstGeom>
          <a:noFill/>
          <a:ln w="9525">
            <a:noFill/>
            <a:miter lim="800000"/>
            <a:headEnd/>
            <a:tailEnd/>
          </a:ln>
          <a:effectLst/>
        </p:spPr>
        <p:txBody>
          <a:bodyPr vert="horz" wrap="square" lIns="92188" tIns="46095" rIns="92188" bIns="46095" numCol="1" anchor="t" anchorCtr="0" compatLnSpc="1">
            <a:prstTxWarp prst="textNoShape">
              <a:avLst/>
            </a:prstTxWarp>
          </a:bodyPr>
          <a:lstStyle>
            <a:lvl1pPr defTabSz="922016" eaLnBrk="1" hangingPunct="1">
              <a:defRPr sz="1200"/>
            </a:lvl1pPr>
          </a:lstStyle>
          <a:p>
            <a:pPr>
              <a:defRPr/>
            </a:pPr>
            <a:endParaRPr lang="en-US" altLang="ja-JP" dirty="0"/>
          </a:p>
        </p:txBody>
      </p:sp>
      <p:sp>
        <p:nvSpPr>
          <p:cNvPr id="53251" name="Rectangle 3">
            <a:extLst>
              <a:ext uri="{FF2B5EF4-FFF2-40B4-BE49-F238E27FC236}">
                <a16:creationId xmlns:a16="http://schemas.microsoft.com/office/drawing/2014/main" id="{D41F3779-8572-45A0-A5EB-6452A20B18D6}"/>
              </a:ext>
            </a:extLst>
          </p:cNvPr>
          <p:cNvSpPr>
            <a:spLocks noGrp="1" noChangeArrowheads="1"/>
          </p:cNvSpPr>
          <p:nvPr>
            <p:ph type="dt" sz="quarter" idx="1"/>
          </p:nvPr>
        </p:nvSpPr>
        <p:spPr bwMode="auto">
          <a:xfrm>
            <a:off x="3855139" y="0"/>
            <a:ext cx="2950474" cy="496888"/>
          </a:xfrm>
          <a:prstGeom prst="rect">
            <a:avLst/>
          </a:prstGeom>
          <a:noFill/>
          <a:ln w="9525">
            <a:noFill/>
            <a:miter lim="800000"/>
            <a:headEnd/>
            <a:tailEnd/>
          </a:ln>
          <a:effectLst/>
        </p:spPr>
        <p:txBody>
          <a:bodyPr vert="horz" wrap="square" lIns="92188" tIns="46095" rIns="92188" bIns="46095" numCol="1" anchor="t" anchorCtr="0" compatLnSpc="1">
            <a:prstTxWarp prst="textNoShape">
              <a:avLst/>
            </a:prstTxWarp>
          </a:bodyPr>
          <a:lstStyle>
            <a:lvl1pPr algn="r" defTabSz="922016" eaLnBrk="1" hangingPunct="1">
              <a:defRPr sz="1200"/>
            </a:lvl1pPr>
          </a:lstStyle>
          <a:p>
            <a:pPr>
              <a:defRPr/>
            </a:pPr>
            <a:endParaRPr lang="en-US" altLang="ja-JP" dirty="0"/>
          </a:p>
        </p:txBody>
      </p:sp>
      <p:sp>
        <p:nvSpPr>
          <p:cNvPr id="53252" name="Rectangle 4">
            <a:extLst>
              <a:ext uri="{FF2B5EF4-FFF2-40B4-BE49-F238E27FC236}">
                <a16:creationId xmlns:a16="http://schemas.microsoft.com/office/drawing/2014/main" id="{FF94169A-5298-40BA-821B-A5F7FA237B87}"/>
              </a:ext>
            </a:extLst>
          </p:cNvPr>
          <p:cNvSpPr>
            <a:spLocks noGrp="1" noChangeArrowheads="1"/>
          </p:cNvSpPr>
          <p:nvPr>
            <p:ph type="ftr" sz="quarter" idx="2"/>
          </p:nvPr>
        </p:nvSpPr>
        <p:spPr bwMode="auto">
          <a:xfrm>
            <a:off x="523754" y="9442451"/>
            <a:ext cx="5758107" cy="496888"/>
          </a:xfrm>
          <a:prstGeom prst="rect">
            <a:avLst/>
          </a:prstGeom>
          <a:noFill/>
          <a:ln w="9525">
            <a:noFill/>
            <a:miter lim="800000"/>
            <a:headEnd/>
            <a:tailEnd/>
          </a:ln>
          <a:effectLst/>
        </p:spPr>
        <p:txBody>
          <a:bodyPr vert="horz" wrap="square" lIns="92188" tIns="46095" rIns="92188" bIns="46095" numCol="1" anchor="b" anchorCtr="0" compatLnSpc="1">
            <a:prstTxWarp prst="textNoShape">
              <a:avLst/>
            </a:prstTxWarp>
          </a:bodyPr>
          <a:lstStyle>
            <a:lvl1pPr defTabSz="922016" eaLnBrk="1" hangingPunct="1">
              <a:defRPr sz="1100"/>
            </a:lvl1pPr>
          </a:lstStyle>
          <a:p>
            <a:pPr>
              <a:defRPr/>
            </a:pPr>
            <a:r>
              <a:rPr lang="ja-JP" altLang="en-US"/>
              <a:t>本資料には当機構の開示制限情報が含まれています。</a:t>
            </a:r>
            <a:endParaRPr lang="en-US" altLang="ja-JP" dirty="0"/>
          </a:p>
          <a:p>
            <a:pPr>
              <a:defRPr/>
            </a:pPr>
            <a:r>
              <a:rPr lang="ja-JP" altLang="en-US"/>
              <a:t>本資料の一部又は全部を当機構の許可なく第三者への開示又は公開することを禁止します。</a:t>
            </a:r>
            <a:endParaRPr lang="en-US" altLang="ja-JP" dirty="0"/>
          </a:p>
        </p:txBody>
      </p:sp>
      <p:sp>
        <p:nvSpPr>
          <p:cNvPr id="53253" name="Rectangle 5">
            <a:extLst>
              <a:ext uri="{FF2B5EF4-FFF2-40B4-BE49-F238E27FC236}">
                <a16:creationId xmlns:a16="http://schemas.microsoft.com/office/drawing/2014/main" id="{C726F8B3-CCA6-4B65-9A3B-E4A674322159}"/>
              </a:ext>
            </a:extLst>
          </p:cNvPr>
          <p:cNvSpPr>
            <a:spLocks noGrp="1" noChangeArrowheads="1"/>
          </p:cNvSpPr>
          <p:nvPr>
            <p:ph type="sldNum" sz="quarter" idx="3"/>
          </p:nvPr>
        </p:nvSpPr>
        <p:spPr bwMode="auto">
          <a:xfrm>
            <a:off x="3855139" y="9442451"/>
            <a:ext cx="2950474" cy="496888"/>
          </a:xfrm>
          <a:prstGeom prst="rect">
            <a:avLst/>
          </a:prstGeom>
          <a:noFill/>
          <a:ln w="9525">
            <a:noFill/>
            <a:miter lim="800000"/>
            <a:headEnd/>
            <a:tailEnd/>
          </a:ln>
          <a:effectLst/>
        </p:spPr>
        <p:txBody>
          <a:bodyPr vert="horz" wrap="square" lIns="92188" tIns="46095" rIns="92188" bIns="46095" numCol="1" anchor="b" anchorCtr="0" compatLnSpc="1">
            <a:prstTxWarp prst="textNoShape">
              <a:avLst/>
            </a:prstTxWarp>
          </a:bodyPr>
          <a:lstStyle>
            <a:lvl1pPr algn="r" defTabSz="921503" eaLnBrk="1" hangingPunct="1">
              <a:defRPr sz="1200"/>
            </a:lvl1pPr>
          </a:lstStyle>
          <a:p>
            <a:pPr>
              <a:defRPr/>
            </a:pPr>
            <a:fld id="{AD5A406B-58B2-475C-BFCE-890E727CF459}" type="slidenum">
              <a:rPr lang="en-US" altLang="ja-JP"/>
              <a:pPr>
                <a:defRPr/>
              </a:pPr>
              <a:t>‹#›</a:t>
            </a:fld>
            <a:endParaRPr lang="en-US" altLang="ja-JP" dirty="0"/>
          </a:p>
        </p:txBody>
      </p:sp>
    </p:spTree>
    <p:extLst>
      <p:ext uri="{BB962C8B-B14F-4D97-AF65-F5344CB8AC3E}">
        <p14:creationId xmlns:p14="http://schemas.microsoft.com/office/powerpoint/2010/main" val="3034569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1026">
            <a:extLst>
              <a:ext uri="{FF2B5EF4-FFF2-40B4-BE49-F238E27FC236}">
                <a16:creationId xmlns:a16="http://schemas.microsoft.com/office/drawing/2014/main" id="{5B01615E-6878-40DF-968C-B6DE77AA6B58}"/>
              </a:ext>
            </a:extLst>
          </p:cNvPr>
          <p:cNvSpPr>
            <a:spLocks noGrp="1" noChangeArrowheads="1"/>
          </p:cNvSpPr>
          <p:nvPr>
            <p:ph type="hdr" sz="quarter"/>
          </p:nvPr>
        </p:nvSpPr>
        <p:spPr bwMode="auto">
          <a:xfrm>
            <a:off x="1" y="0"/>
            <a:ext cx="2950475" cy="496888"/>
          </a:xfrm>
          <a:prstGeom prst="rect">
            <a:avLst/>
          </a:prstGeom>
          <a:noFill/>
          <a:ln w="9525">
            <a:noFill/>
            <a:miter lim="800000"/>
            <a:headEnd/>
            <a:tailEnd/>
          </a:ln>
          <a:effectLst/>
        </p:spPr>
        <p:txBody>
          <a:bodyPr vert="horz" wrap="square" lIns="92188" tIns="46095" rIns="92188" bIns="46095" numCol="1" anchor="t" anchorCtr="0" compatLnSpc="1">
            <a:prstTxWarp prst="textNoShape">
              <a:avLst/>
            </a:prstTxWarp>
          </a:bodyPr>
          <a:lstStyle>
            <a:lvl1pPr defTabSz="922016" eaLnBrk="1" hangingPunct="1">
              <a:defRPr sz="1200"/>
            </a:lvl1pPr>
          </a:lstStyle>
          <a:p>
            <a:pPr>
              <a:defRPr/>
            </a:pPr>
            <a:endParaRPr lang="en-US" altLang="ja-JP" dirty="0"/>
          </a:p>
        </p:txBody>
      </p:sp>
      <p:sp>
        <p:nvSpPr>
          <p:cNvPr id="62467" name="Rectangle 1027">
            <a:extLst>
              <a:ext uri="{FF2B5EF4-FFF2-40B4-BE49-F238E27FC236}">
                <a16:creationId xmlns:a16="http://schemas.microsoft.com/office/drawing/2014/main" id="{1836BD74-7399-4840-9C12-199D522C75FE}"/>
              </a:ext>
            </a:extLst>
          </p:cNvPr>
          <p:cNvSpPr>
            <a:spLocks noGrp="1" noChangeArrowheads="1"/>
          </p:cNvSpPr>
          <p:nvPr>
            <p:ph type="dt" idx="1"/>
          </p:nvPr>
        </p:nvSpPr>
        <p:spPr bwMode="auto">
          <a:xfrm>
            <a:off x="3853552" y="0"/>
            <a:ext cx="2950475" cy="496888"/>
          </a:xfrm>
          <a:prstGeom prst="rect">
            <a:avLst/>
          </a:prstGeom>
          <a:noFill/>
          <a:ln w="9525">
            <a:noFill/>
            <a:miter lim="800000"/>
            <a:headEnd/>
            <a:tailEnd/>
          </a:ln>
          <a:effectLst/>
        </p:spPr>
        <p:txBody>
          <a:bodyPr vert="horz" wrap="square" lIns="92188" tIns="46095" rIns="92188" bIns="46095" numCol="1" anchor="t" anchorCtr="0" compatLnSpc="1">
            <a:prstTxWarp prst="textNoShape">
              <a:avLst/>
            </a:prstTxWarp>
          </a:bodyPr>
          <a:lstStyle>
            <a:lvl1pPr algn="r" defTabSz="922016" eaLnBrk="1" hangingPunct="1">
              <a:defRPr sz="1200"/>
            </a:lvl1pPr>
          </a:lstStyle>
          <a:p>
            <a:pPr>
              <a:defRPr/>
            </a:pPr>
            <a:endParaRPr lang="en-US" altLang="ja-JP" dirty="0"/>
          </a:p>
        </p:txBody>
      </p:sp>
      <p:sp>
        <p:nvSpPr>
          <p:cNvPr id="4100" name="Rectangle 1028">
            <a:extLst>
              <a:ext uri="{FF2B5EF4-FFF2-40B4-BE49-F238E27FC236}">
                <a16:creationId xmlns:a16="http://schemas.microsoft.com/office/drawing/2014/main" id="{A1BD7F4C-74F4-478F-AB4C-58D1F211895D}"/>
              </a:ext>
            </a:extLst>
          </p:cNvPr>
          <p:cNvSpPr>
            <a:spLocks noGrp="1" noRot="1" noChangeAspect="1" noChangeArrowheads="1" noTextEdit="1"/>
          </p:cNvSpPr>
          <p:nvPr>
            <p:ph type="sldImg" idx="2"/>
          </p:nvPr>
        </p:nvSpPr>
        <p:spPr bwMode="auto">
          <a:xfrm>
            <a:off x="917575" y="744538"/>
            <a:ext cx="4970463" cy="3729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9" name="Rectangle 1029">
            <a:extLst>
              <a:ext uri="{FF2B5EF4-FFF2-40B4-BE49-F238E27FC236}">
                <a16:creationId xmlns:a16="http://schemas.microsoft.com/office/drawing/2014/main" id="{4AC4037C-FD7C-4F4C-AB02-FAA060A58113}"/>
              </a:ext>
            </a:extLst>
          </p:cNvPr>
          <p:cNvSpPr>
            <a:spLocks noGrp="1" noChangeArrowheads="1"/>
          </p:cNvSpPr>
          <p:nvPr>
            <p:ph type="body" sz="quarter" idx="3"/>
          </p:nvPr>
        </p:nvSpPr>
        <p:spPr bwMode="auto">
          <a:xfrm>
            <a:off x="679292" y="4721226"/>
            <a:ext cx="5447030" cy="4473575"/>
          </a:xfrm>
          <a:prstGeom prst="rect">
            <a:avLst/>
          </a:prstGeom>
          <a:noFill/>
          <a:ln w="9525">
            <a:noFill/>
            <a:miter lim="800000"/>
            <a:headEnd/>
            <a:tailEnd/>
          </a:ln>
          <a:effectLst/>
        </p:spPr>
        <p:txBody>
          <a:bodyPr vert="horz" wrap="square" lIns="92188" tIns="46095" rIns="92188" bIns="46095"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2470" name="Rectangle 1030">
            <a:extLst>
              <a:ext uri="{FF2B5EF4-FFF2-40B4-BE49-F238E27FC236}">
                <a16:creationId xmlns:a16="http://schemas.microsoft.com/office/drawing/2014/main" id="{0A2AF0DC-FB0A-496F-BF51-91BC9EF5E334}"/>
              </a:ext>
            </a:extLst>
          </p:cNvPr>
          <p:cNvSpPr>
            <a:spLocks noGrp="1" noChangeArrowheads="1"/>
          </p:cNvSpPr>
          <p:nvPr>
            <p:ph type="ftr" sz="quarter" idx="4"/>
          </p:nvPr>
        </p:nvSpPr>
        <p:spPr bwMode="auto">
          <a:xfrm>
            <a:off x="1" y="9440864"/>
            <a:ext cx="2950475" cy="496887"/>
          </a:xfrm>
          <a:prstGeom prst="rect">
            <a:avLst/>
          </a:prstGeom>
          <a:noFill/>
          <a:ln w="9525">
            <a:noFill/>
            <a:miter lim="800000"/>
            <a:headEnd/>
            <a:tailEnd/>
          </a:ln>
          <a:effectLst/>
        </p:spPr>
        <p:txBody>
          <a:bodyPr vert="horz" wrap="square" lIns="92188" tIns="46095" rIns="92188" bIns="46095" numCol="1" anchor="b" anchorCtr="0" compatLnSpc="1">
            <a:prstTxWarp prst="textNoShape">
              <a:avLst/>
            </a:prstTxWarp>
          </a:bodyPr>
          <a:lstStyle>
            <a:lvl1pPr defTabSz="922016" eaLnBrk="1" hangingPunct="1">
              <a:defRPr sz="1200"/>
            </a:lvl1pPr>
          </a:lstStyle>
          <a:p>
            <a:pPr>
              <a:defRPr/>
            </a:pPr>
            <a:endParaRPr lang="en-US" altLang="ja-JP" dirty="0"/>
          </a:p>
        </p:txBody>
      </p:sp>
      <p:sp>
        <p:nvSpPr>
          <p:cNvPr id="62471" name="Rectangle 1031">
            <a:extLst>
              <a:ext uri="{FF2B5EF4-FFF2-40B4-BE49-F238E27FC236}">
                <a16:creationId xmlns:a16="http://schemas.microsoft.com/office/drawing/2014/main" id="{7E42C4FB-94CF-493C-A25C-0C27D1CC1C79}"/>
              </a:ext>
            </a:extLst>
          </p:cNvPr>
          <p:cNvSpPr>
            <a:spLocks noGrp="1" noChangeArrowheads="1"/>
          </p:cNvSpPr>
          <p:nvPr>
            <p:ph type="sldNum" sz="quarter" idx="5"/>
          </p:nvPr>
        </p:nvSpPr>
        <p:spPr bwMode="auto">
          <a:xfrm>
            <a:off x="3853552" y="9440864"/>
            <a:ext cx="2950475" cy="496887"/>
          </a:xfrm>
          <a:prstGeom prst="rect">
            <a:avLst/>
          </a:prstGeom>
          <a:noFill/>
          <a:ln w="9525">
            <a:noFill/>
            <a:miter lim="800000"/>
            <a:headEnd/>
            <a:tailEnd/>
          </a:ln>
          <a:effectLst/>
        </p:spPr>
        <p:txBody>
          <a:bodyPr vert="horz" wrap="square" lIns="92188" tIns="46095" rIns="92188" bIns="46095" numCol="1" anchor="b" anchorCtr="0" compatLnSpc="1">
            <a:prstTxWarp prst="textNoShape">
              <a:avLst/>
            </a:prstTxWarp>
          </a:bodyPr>
          <a:lstStyle>
            <a:lvl1pPr algn="r" defTabSz="921503" eaLnBrk="1" hangingPunct="1">
              <a:defRPr sz="1200"/>
            </a:lvl1pPr>
          </a:lstStyle>
          <a:p>
            <a:pPr>
              <a:defRPr/>
            </a:pPr>
            <a:fld id="{3C66C4C8-7362-4AEF-93B1-559F8AB07009}" type="slidenum">
              <a:rPr lang="en-US" altLang="ja-JP"/>
              <a:pPr>
                <a:defRPr/>
              </a:pPr>
              <a:t>‹#›</a:t>
            </a:fld>
            <a:endParaRPr lang="en-US" altLang="ja-JP" dirty="0"/>
          </a:p>
        </p:txBody>
      </p:sp>
    </p:spTree>
    <p:extLst>
      <p:ext uri="{BB962C8B-B14F-4D97-AF65-F5344CB8AC3E}">
        <p14:creationId xmlns:p14="http://schemas.microsoft.com/office/powerpoint/2010/main" val="9206700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C66C4C8-7362-4AEF-93B1-559F8AB07009}" type="slidenum">
              <a:rPr lang="en-US" altLang="ja-JP" smtClean="0"/>
              <a:pPr>
                <a:defRPr/>
              </a:pPr>
              <a:t>1</a:t>
            </a:fld>
            <a:endParaRPr lang="en-US" altLang="ja-JP" dirty="0"/>
          </a:p>
        </p:txBody>
      </p:sp>
    </p:spTree>
    <p:extLst>
      <p:ext uri="{BB962C8B-B14F-4D97-AF65-F5344CB8AC3E}">
        <p14:creationId xmlns:p14="http://schemas.microsoft.com/office/powerpoint/2010/main" val="4086626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C66C4C8-7362-4AEF-93B1-559F8AB07009}" type="slidenum">
              <a:rPr lang="en-US" altLang="ja-JP" smtClean="0"/>
              <a:pPr>
                <a:defRPr/>
              </a:pPr>
              <a:t>2</a:t>
            </a:fld>
            <a:endParaRPr lang="en-US" altLang="ja-JP" dirty="0"/>
          </a:p>
        </p:txBody>
      </p:sp>
    </p:spTree>
    <p:extLst>
      <p:ext uri="{BB962C8B-B14F-4D97-AF65-F5344CB8AC3E}">
        <p14:creationId xmlns:p14="http://schemas.microsoft.com/office/powerpoint/2010/main" val="2908540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1C7DCB5-7721-49BF-B986-3FC6089B0FA9}" type="slidenum">
              <a:rPr kumimoji="1" lang="ja-JP" altLang="en-US" smtClean="0"/>
              <a:t>5</a:t>
            </a:fld>
            <a:endParaRPr kumimoji="1" lang="ja-JP" altLang="en-US"/>
          </a:p>
        </p:txBody>
      </p:sp>
    </p:spTree>
    <p:extLst>
      <p:ext uri="{BB962C8B-B14F-4D97-AF65-F5344CB8AC3E}">
        <p14:creationId xmlns:p14="http://schemas.microsoft.com/office/powerpoint/2010/main" val="2149161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43941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596027"/>
            <a:ext cx="6400800" cy="1752600"/>
          </a:xfrm>
        </p:spPr>
        <p:txBody>
          <a:bodyPr/>
          <a:lstStyle>
            <a:lvl1pPr marL="0" indent="0" algn="ctr">
              <a:buNone/>
              <a:defRPr/>
            </a:lvl1pPr>
            <a:lvl2pPr marL="422041" indent="0" algn="ctr">
              <a:buNone/>
              <a:defRPr/>
            </a:lvl2pPr>
            <a:lvl3pPr marL="844083" indent="0" algn="ctr">
              <a:buNone/>
              <a:defRPr/>
            </a:lvl3pPr>
            <a:lvl4pPr marL="1266124" indent="0" algn="ctr">
              <a:buNone/>
              <a:defRPr/>
            </a:lvl4pPr>
            <a:lvl5pPr marL="1688165" indent="0" algn="ctr">
              <a:buNone/>
              <a:defRPr/>
            </a:lvl5pPr>
            <a:lvl6pPr marL="2110207" indent="0" algn="ctr">
              <a:buNone/>
              <a:defRPr/>
            </a:lvl6pPr>
            <a:lvl7pPr marL="2532248" indent="0" algn="ctr">
              <a:buNone/>
              <a:defRPr/>
            </a:lvl7pPr>
            <a:lvl8pPr marL="2954289" indent="0" algn="ctr">
              <a:buNone/>
              <a:defRPr/>
            </a:lvl8pPr>
            <a:lvl9pPr marL="3376331" indent="0" algn="ctr">
              <a:buNone/>
              <a:defRPr/>
            </a:lvl9pPr>
          </a:lstStyle>
          <a:p>
            <a:r>
              <a:rPr lang="ja-JP" altLang="en-US"/>
              <a:t>マスター サブタイトルの書式設定</a:t>
            </a:r>
          </a:p>
        </p:txBody>
      </p:sp>
      <p:sp>
        <p:nvSpPr>
          <p:cNvPr id="4" name="Rectangle 6"/>
          <p:cNvSpPr>
            <a:spLocks noGrp="1" noChangeArrowheads="1"/>
          </p:cNvSpPr>
          <p:nvPr>
            <p:ph type="sldNum" sz="quarter" idx="10"/>
          </p:nvPr>
        </p:nvSpPr>
        <p:spPr>
          <a:xfrm>
            <a:off x="8560246" y="6553200"/>
            <a:ext cx="583754" cy="304800"/>
          </a:xfrm>
          <a:ln/>
        </p:spPr>
        <p:txBody>
          <a:bodyPr/>
          <a:lstStyle>
            <a:lvl1pPr>
              <a:defRPr/>
            </a:lvl1pPr>
          </a:lstStyle>
          <a:p>
            <a:pPr>
              <a:defRPr/>
            </a:pPr>
            <a:fld id="{E3FF3EDD-B167-4BB8-83BE-D46A210C4FEB}" type="slidenum">
              <a:rPr lang="en-US" altLang="ja-JP" smtClean="0"/>
              <a:pPr>
                <a:defRPr/>
              </a:pPr>
              <a:t>‹#›</a:t>
            </a:fld>
            <a:endParaRPr lang="en-US" altLang="ja-JP" dirty="0"/>
          </a:p>
        </p:txBody>
      </p:sp>
      <p:sp>
        <p:nvSpPr>
          <p:cNvPr id="8" name="Rectangle 7"/>
          <p:cNvSpPr>
            <a:spLocks noChangeArrowheads="1"/>
          </p:cNvSpPr>
          <p:nvPr userDrawn="1"/>
        </p:nvSpPr>
        <p:spPr bwMode="gray">
          <a:xfrm>
            <a:off x="2932" y="2826947"/>
            <a:ext cx="9141069" cy="619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sp>
        <p:nvSpPr>
          <p:cNvPr id="9" name="Rectangle 11"/>
          <p:cNvSpPr>
            <a:spLocks noChangeArrowheads="1"/>
          </p:cNvSpPr>
          <p:nvPr userDrawn="1"/>
        </p:nvSpPr>
        <p:spPr bwMode="gray">
          <a:xfrm>
            <a:off x="0" y="4959170"/>
            <a:ext cx="9144000" cy="61913"/>
          </a:xfrm>
          <a:prstGeom prst="rect">
            <a:avLst/>
          </a:prstGeom>
          <a:gradFill rotWithShape="0">
            <a:gsLst>
              <a:gs pos="0">
                <a:srgbClr val="0705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spTree>
    <p:extLst>
      <p:ext uri="{BB962C8B-B14F-4D97-AF65-F5344CB8AC3E}">
        <p14:creationId xmlns:p14="http://schemas.microsoft.com/office/powerpoint/2010/main" val="917980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124DCDB1-CB3A-4C33-8C83-EADADDA3C2B6}" type="slidenum">
              <a:rPr lang="en-US" altLang="ja-JP" smtClean="0"/>
              <a:pPr>
                <a:defRPr/>
              </a:pPr>
              <a:t>‹#›</a:t>
            </a:fld>
            <a:endParaRPr lang="en-US" altLang="ja-JP" dirty="0"/>
          </a:p>
        </p:txBody>
      </p:sp>
      <p:sp>
        <p:nvSpPr>
          <p:cNvPr id="5" name="Rectangle 7"/>
          <p:cNvSpPr>
            <a:spLocks noChangeArrowheads="1"/>
          </p:cNvSpPr>
          <p:nvPr/>
        </p:nvSpPr>
        <p:spPr bwMode="gray">
          <a:xfrm>
            <a:off x="2932" y="568738"/>
            <a:ext cx="9141069" cy="619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sp>
        <p:nvSpPr>
          <p:cNvPr id="6" name="Rectangle 11"/>
          <p:cNvSpPr>
            <a:spLocks noChangeArrowheads="1"/>
          </p:cNvSpPr>
          <p:nvPr/>
        </p:nvSpPr>
        <p:spPr bwMode="gray">
          <a:xfrm>
            <a:off x="0" y="643353"/>
            <a:ext cx="9144000" cy="61913"/>
          </a:xfrm>
          <a:prstGeom prst="rect">
            <a:avLst/>
          </a:prstGeom>
          <a:gradFill rotWithShape="0">
            <a:gsLst>
              <a:gs pos="0">
                <a:srgbClr val="0705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pic>
        <p:nvPicPr>
          <p:cNvPr id="7" name="Picture 12" descr="名称未設定-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16" y="35618"/>
            <a:ext cx="1047164" cy="52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7507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77050" y="228600"/>
            <a:ext cx="2266950" cy="6629400"/>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76201" y="228600"/>
            <a:ext cx="6660174" cy="6629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E6B8EB61-DF46-4297-8596-14A8EBC71B1F}" type="slidenum">
              <a:rPr lang="en-US" altLang="ja-JP" smtClean="0"/>
              <a:pPr>
                <a:defRPr/>
              </a:pPr>
              <a:t>‹#›</a:t>
            </a:fld>
            <a:endParaRPr lang="en-US" altLang="ja-JP" dirty="0"/>
          </a:p>
        </p:txBody>
      </p:sp>
    </p:spTree>
    <p:extLst>
      <p:ext uri="{BB962C8B-B14F-4D97-AF65-F5344CB8AC3E}">
        <p14:creationId xmlns:p14="http://schemas.microsoft.com/office/powerpoint/2010/main" val="3988668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371600" y="228600"/>
            <a:ext cx="7772400" cy="457200"/>
          </a:xfrm>
        </p:spPr>
        <p:txBody>
          <a:bodyPr/>
          <a:lstStyle/>
          <a:p>
            <a:r>
              <a:rPr lang="ja-JP" altLang="en-US"/>
              <a:t>マスター タイトルの書式設定</a:t>
            </a:r>
          </a:p>
        </p:txBody>
      </p:sp>
      <p:sp>
        <p:nvSpPr>
          <p:cNvPr id="3" name="テキスト プレースホルダ 2"/>
          <p:cNvSpPr>
            <a:spLocks noGrp="1"/>
          </p:cNvSpPr>
          <p:nvPr>
            <p:ph type="body" sz="half" idx="1"/>
          </p:nvPr>
        </p:nvSpPr>
        <p:spPr>
          <a:xfrm>
            <a:off x="76200" y="990600"/>
            <a:ext cx="4463562" cy="5867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80439" y="990600"/>
            <a:ext cx="4463562" cy="5867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sldNum" sz="quarter" idx="10"/>
          </p:nvPr>
        </p:nvSpPr>
        <p:spPr>
          <a:ln/>
        </p:spPr>
        <p:txBody>
          <a:bodyPr/>
          <a:lstStyle>
            <a:lvl1pPr>
              <a:defRPr/>
            </a:lvl1pPr>
          </a:lstStyle>
          <a:p>
            <a:pPr>
              <a:defRPr/>
            </a:pPr>
            <a:fld id="{B0E6A190-3CAB-4612-A720-E626F3CD8806}" type="slidenum">
              <a:rPr lang="en-US" altLang="ja-JP" smtClean="0"/>
              <a:pPr>
                <a:defRPr/>
              </a:pPr>
              <a:t>‹#›</a:t>
            </a:fld>
            <a:endParaRPr lang="en-US" altLang="ja-JP" dirty="0"/>
          </a:p>
        </p:txBody>
      </p:sp>
    </p:spTree>
    <p:extLst>
      <p:ext uri="{BB962C8B-B14F-4D97-AF65-F5344CB8AC3E}">
        <p14:creationId xmlns:p14="http://schemas.microsoft.com/office/powerpoint/2010/main" val="134853878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白紙">
    <p:spTree>
      <p:nvGrpSpPr>
        <p:cNvPr id="1" name=""/>
        <p:cNvGrpSpPr/>
        <p:nvPr/>
      </p:nvGrpSpPr>
      <p:grpSpPr>
        <a:xfrm>
          <a:off x="0" y="0"/>
          <a:ext cx="0" cy="0"/>
          <a:chOff x="0" y="0"/>
          <a:chExt cx="0" cy="0"/>
        </a:xfrm>
      </p:grpSpPr>
      <p:sp>
        <p:nvSpPr>
          <p:cNvPr id="5" name="タイトル 4"/>
          <p:cNvSpPr>
            <a:spLocks noGrp="1"/>
          </p:cNvSpPr>
          <p:nvPr>
            <p:ph type="title"/>
          </p:nvPr>
        </p:nvSpPr>
        <p:spPr>
          <a:xfrm>
            <a:off x="1781690" y="-68262"/>
            <a:ext cx="6885765" cy="1143000"/>
          </a:xfrm>
        </p:spPr>
        <p:txBody>
          <a:bodyPr/>
          <a:lstStyle>
            <a:lvl1pPr algn="l">
              <a:defRPr sz="3600">
                <a:latin typeface="HG丸ｺﾞｼｯｸM-PRO" panose="020F0600000000000000" pitchFamily="50" charset="-128"/>
                <a:ea typeface="HG丸ｺﾞｼｯｸM-PRO" panose="020F0600000000000000" pitchFamily="50" charset="-128"/>
              </a:defRPr>
            </a:lvl1pPr>
          </a:lstStyle>
          <a:p>
            <a:r>
              <a:rPr lang="ja-JP" altLang="en-US" dirty="0"/>
              <a:t>マスター タイトルの書式設定</a:t>
            </a:r>
          </a:p>
        </p:txBody>
      </p:sp>
      <p:sp>
        <p:nvSpPr>
          <p:cNvPr id="6" name="コンテンツ プレースホルダ 1"/>
          <p:cNvSpPr>
            <a:spLocks noGrp="1"/>
          </p:cNvSpPr>
          <p:nvPr>
            <p:ph idx="13"/>
          </p:nvPr>
        </p:nvSpPr>
        <p:spPr>
          <a:xfrm>
            <a:off x="437855" y="1376346"/>
            <a:ext cx="8229600" cy="4542368"/>
          </a:xfrm>
        </p:spPr>
        <p:txBody>
          <a:bodyPr/>
          <a:lstStyle>
            <a:lvl1pPr>
              <a:defRPr>
                <a:latin typeface="HG丸ｺﾞｼｯｸM-PRO" panose="020F0600000000000000" pitchFamily="50" charset="-128"/>
                <a:ea typeface="HG丸ｺﾞｼｯｸM-PRO" panose="020F0600000000000000" pitchFamily="50" charset="-128"/>
              </a:defRPr>
            </a:lvl1pPr>
            <a:lvl2pPr>
              <a:defRPr>
                <a:latin typeface="HG丸ｺﾞｼｯｸM-PRO" panose="020F0600000000000000" pitchFamily="50" charset="-128"/>
                <a:ea typeface="HG丸ｺﾞｼｯｸM-PRO" panose="020F0600000000000000" pitchFamily="50" charset="-128"/>
              </a:defRPr>
            </a:lvl2pPr>
            <a:lvl3pPr>
              <a:defRPr>
                <a:latin typeface="HG丸ｺﾞｼｯｸM-PRO" panose="020F0600000000000000" pitchFamily="50" charset="-128"/>
                <a:ea typeface="HG丸ｺﾞｼｯｸM-PRO" panose="020F0600000000000000" pitchFamily="50" charset="-128"/>
              </a:defRPr>
            </a:lvl3pPr>
            <a:lvl4pPr>
              <a:defRPr>
                <a:latin typeface="HG丸ｺﾞｼｯｸM-PRO" panose="020F0600000000000000" pitchFamily="50" charset="-128"/>
                <a:ea typeface="HG丸ｺﾞｼｯｸM-PRO" panose="020F0600000000000000" pitchFamily="50" charset="-128"/>
              </a:defRPr>
            </a:lvl4pPr>
            <a:lvl5pPr>
              <a:defRPr>
                <a:latin typeface="HG丸ｺﾞｼｯｸM-PRO" panose="020F0600000000000000" pitchFamily="50" charset="-128"/>
                <a:ea typeface="HG丸ｺﾞｼｯｸM-PRO" panose="020F0600000000000000" pitchFamily="50" charset="-128"/>
              </a:defRPr>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72DCE68B-F4AE-4403-9A68-27886F8FADDE}"/>
              </a:ext>
            </a:extLst>
          </p:cNvPr>
          <p:cNvSpPr>
            <a:spLocks noGrp="1" noChangeArrowheads="1"/>
          </p:cNvSpPr>
          <p:nvPr>
            <p:ph type="dt" sz="half" idx="14"/>
          </p:nvPr>
        </p:nvSpPr>
        <p:spPr>
          <a:xfrm>
            <a:off x="457200" y="6245225"/>
            <a:ext cx="2133600" cy="476250"/>
          </a:xfrm>
          <a:prstGeom prst="rect">
            <a:avLst/>
          </a:prstGeom>
        </p:spPr>
        <p:txBody>
          <a:bodyPr/>
          <a:lstStyle>
            <a:lvl1pPr>
              <a:defRPr>
                <a:latin typeface="HG丸ｺﾞｼｯｸM-PRO" panose="020F0600000000000000" pitchFamily="50" charset="-128"/>
                <a:ea typeface="HG丸ｺﾞｼｯｸM-PRO" panose="020F0600000000000000" pitchFamily="50" charset="-128"/>
              </a:defRPr>
            </a:lvl1pPr>
          </a:lstStyle>
          <a:p>
            <a:pPr>
              <a:defRPr/>
            </a:pPr>
            <a:endParaRPr lang="en-US" altLang="ja-JP" dirty="0"/>
          </a:p>
        </p:txBody>
      </p:sp>
      <p:sp>
        <p:nvSpPr>
          <p:cNvPr id="7" name="Rectangle 5">
            <a:extLst>
              <a:ext uri="{FF2B5EF4-FFF2-40B4-BE49-F238E27FC236}">
                <a16:creationId xmlns:a16="http://schemas.microsoft.com/office/drawing/2014/main" id="{E52AD2BD-E3D2-4BDB-ADEA-5962AF9ACE49}"/>
              </a:ext>
            </a:extLst>
          </p:cNvPr>
          <p:cNvSpPr>
            <a:spLocks noGrp="1" noChangeArrowheads="1"/>
          </p:cNvSpPr>
          <p:nvPr>
            <p:ph type="ftr" sz="quarter" idx="15"/>
          </p:nvPr>
        </p:nvSpPr>
        <p:spPr>
          <a:xfrm>
            <a:off x="3124200" y="6245225"/>
            <a:ext cx="2895600" cy="476250"/>
          </a:xfrm>
          <a:prstGeom prst="rect">
            <a:avLst/>
          </a:prstGeom>
        </p:spPr>
        <p:txBody>
          <a:bodyPr/>
          <a:lstStyle>
            <a:lvl1pPr>
              <a:defRPr>
                <a:latin typeface="HG丸ｺﾞｼｯｸM-PRO" panose="020F0600000000000000" pitchFamily="50" charset="-128"/>
                <a:ea typeface="HG丸ｺﾞｼｯｸM-PRO" panose="020F0600000000000000" pitchFamily="50" charset="-128"/>
              </a:defRPr>
            </a:lvl1pPr>
          </a:lstStyle>
          <a:p>
            <a:pPr>
              <a:defRPr/>
            </a:pPr>
            <a:endParaRPr lang="en-US" altLang="ja-JP" dirty="0"/>
          </a:p>
        </p:txBody>
      </p:sp>
      <p:sp>
        <p:nvSpPr>
          <p:cNvPr id="8" name="Rectangle 6">
            <a:extLst>
              <a:ext uri="{FF2B5EF4-FFF2-40B4-BE49-F238E27FC236}">
                <a16:creationId xmlns:a16="http://schemas.microsoft.com/office/drawing/2014/main" id="{363C2588-8F1B-433B-95C5-373404575754}"/>
              </a:ext>
            </a:extLst>
          </p:cNvPr>
          <p:cNvSpPr>
            <a:spLocks noGrp="1" noChangeArrowheads="1"/>
          </p:cNvSpPr>
          <p:nvPr>
            <p:ph type="sldNum" sz="quarter" idx="16"/>
          </p:nvPr>
        </p:nvSpPr>
        <p:spPr/>
        <p:txBody>
          <a:bodyPr/>
          <a:lstStyle>
            <a:lvl1pPr>
              <a:defRPr>
                <a:latin typeface="HG丸ｺﾞｼｯｸM-PRO" panose="020F0600000000000000" pitchFamily="50" charset="-128"/>
                <a:ea typeface="HG丸ｺﾞｼｯｸM-PRO" panose="020F0600000000000000" pitchFamily="50" charset="-128"/>
              </a:defRPr>
            </a:lvl1pPr>
          </a:lstStyle>
          <a:p>
            <a:pPr>
              <a:defRPr/>
            </a:pPr>
            <a:fld id="{B29B5B3E-A38A-42F5-9C28-0C98BA87C0AF}" type="slidenum">
              <a:rPr lang="en-US" altLang="ja-JP"/>
              <a:pPr>
                <a:defRPr/>
              </a:pPr>
              <a:t>‹#›</a:t>
            </a:fld>
            <a:endParaRPr lang="en-US" altLang="ja-JP" dirty="0"/>
          </a:p>
        </p:txBody>
      </p:sp>
    </p:spTree>
    <p:extLst>
      <p:ext uri="{BB962C8B-B14F-4D97-AF65-F5344CB8AC3E}">
        <p14:creationId xmlns:p14="http://schemas.microsoft.com/office/powerpoint/2010/main" val="4226453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98800" y="63000"/>
            <a:ext cx="6750000" cy="755710"/>
          </a:xfrm>
        </p:spPr>
        <p:txBody>
          <a:bodyPr/>
          <a:lstStyle/>
          <a:p>
            <a:r>
              <a:rPr lang="ja-JP" altLang="en-US" dirty="0"/>
              <a:t>マスター タイトルの書式設定</a:t>
            </a:r>
          </a:p>
        </p:txBody>
      </p:sp>
      <p:sp>
        <p:nvSpPr>
          <p:cNvPr id="3" name="コンテンツ プレースホルダ 2"/>
          <p:cNvSpPr>
            <a:spLocks noGrp="1"/>
          </p:cNvSpPr>
          <p:nvPr>
            <p:ph idx="1"/>
          </p:nvPr>
        </p:nvSpPr>
        <p:spPr>
          <a:xfrm>
            <a:off x="42969" y="1012946"/>
            <a:ext cx="9067800" cy="5780254"/>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35BC4922-B519-4540-A8D1-99F848B22AE3}" type="slidenum">
              <a:rPr lang="en-US" altLang="ja-JP" smtClean="0"/>
              <a:pPr>
                <a:defRPr/>
              </a:pPr>
              <a:t>‹#›</a:t>
            </a:fld>
            <a:endParaRPr lang="en-US" altLang="ja-JP" dirty="0"/>
          </a:p>
        </p:txBody>
      </p:sp>
      <p:sp>
        <p:nvSpPr>
          <p:cNvPr id="5" name="Rectangle 7"/>
          <p:cNvSpPr>
            <a:spLocks noChangeArrowheads="1"/>
          </p:cNvSpPr>
          <p:nvPr/>
        </p:nvSpPr>
        <p:spPr bwMode="gray">
          <a:xfrm>
            <a:off x="2932" y="863715"/>
            <a:ext cx="9141069" cy="619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sp>
        <p:nvSpPr>
          <p:cNvPr id="6" name="Rectangle 11"/>
          <p:cNvSpPr>
            <a:spLocks noChangeArrowheads="1"/>
          </p:cNvSpPr>
          <p:nvPr/>
        </p:nvSpPr>
        <p:spPr bwMode="gray">
          <a:xfrm>
            <a:off x="0" y="938330"/>
            <a:ext cx="9144000" cy="61913"/>
          </a:xfrm>
          <a:prstGeom prst="rect">
            <a:avLst/>
          </a:prstGeom>
          <a:gradFill rotWithShape="0">
            <a:gsLst>
              <a:gs pos="0">
                <a:srgbClr val="0705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pic>
        <p:nvPicPr>
          <p:cNvPr id="7" name="Picture 12" descr="名称未設定-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69" y="179393"/>
            <a:ext cx="1047164" cy="52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810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03"/>
            <a:ext cx="7772400" cy="1362075"/>
          </a:xfrm>
        </p:spPr>
        <p:txBody>
          <a:bodyPr anchor="t"/>
          <a:lstStyle>
            <a:lvl1pPr algn="l">
              <a:defRPr sz="3692"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22435" y="2906713"/>
            <a:ext cx="77724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マスター テキストの書式設定</a:t>
            </a:r>
          </a:p>
        </p:txBody>
      </p:sp>
      <p:sp>
        <p:nvSpPr>
          <p:cNvPr id="4" name="Rectangle 6"/>
          <p:cNvSpPr>
            <a:spLocks noGrp="1" noChangeArrowheads="1"/>
          </p:cNvSpPr>
          <p:nvPr>
            <p:ph type="sldNum" sz="quarter" idx="10"/>
          </p:nvPr>
        </p:nvSpPr>
        <p:spPr>
          <a:ln/>
        </p:spPr>
        <p:txBody>
          <a:bodyPr/>
          <a:lstStyle>
            <a:lvl1pPr>
              <a:defRPr/>
            </a:lvl1pPr>
          </a:lstStyle>
          <a:p>
            <a:pPr>
              <a:defRPr/>
            </a:pPr>
            <a:fld id="{35D7B567-6195-424F-A9BE-CA55C22F23DC}" type="slidenum">
              <a:rPr lang="en-US" altLang="ja-JP" smtClean="0"/>
              <a:pPr>
                <a:defRPr/>
              </a:pPr>
              <a:t>‹#›</a:t>
            </a:fld>
            <a:endParaRPr lang="en-US" altLang="ja-JP" dirty="0"/>
          </a:p>
        </p:txBody>
      </p:sp>
      <p:sp>
        <p:nvSpPr>
          <p:cNvPr id="5" name="Rectangle 7"/>
          <p:cNvSpPr>
            <a:spLocks noChangeArrowheads="1"/>
          </p:cNvSpPr>
          <p:nvPr/>
        </p:nvSpPr>
        <p:spPr bwMode="gray">
          <a:xfrm>
            <a:off x="2932" y="568738"/>
            <a:ext cx="9141069" cy="619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sp>
        <p:nvSpPr>
          <p:cNvPr id="6" name="Rectangle 11"/>
          <p:cNvSpPr>
            <a:spLocks noChangeArrowheads="1"/>
          </p:cNvSpPr>
          <p:nvPr/>
        </p:nvSpPr>
        <p:spPr bwMode="gray">
          <a:xfrm>
            <a:off x="0" y="643353"/>
            <a:ext cx="9144000" cy="61913"/>
          </a:xfrm>
          <a:prstGeom prst="rect">
            <a:avLst/>
          </a:prstGeom>
          <a:gradFill rotWithShape="0">
            <a:gsLst>
              <a:gs pos="0">
                <a:srgbClr val="0705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pic>
        <p:nvPicPr>
          <p:cNvPr id="7" name="Picture 12" descr="名称未設定-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16" y="35618"/>
            <a:ext cx="1047164" cy="52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95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76200" y="990600"/>
            <a:ext cx="4463562" cy="586740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80439" y="990600"/>
            <a:ext cx="4463562" cy="586740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sldNum" sz="quarter" idx="10"/>
          </p:nvPr>
        </p:nvSpPr>
        <p:spPr>
          <a:ln/>
        </p:spPr>
        <p:txBody>
          <a:bodyPr/>
          <a:lstStyle>
            <a:lvl1pPr>
              <a:defRPr/>
            </a:lvl1pPr>
          </a:lstStyle>
          <a:p>
            <a:pPr>
              <a:defRPr/>
            </a:pPr>
            <a:fld id="{A803F5CC-D701-4F27-B347-B263B43B8388}" type="slidenum">
              <a:rPr lang="en-US" altLang="ja-JP" smtClean="0"/>
              <a:pPr>
                <a:defRPr/>
              </a:pPr>
              <a:t>‹#›</a:t>
            </a:fld>
            <a:endParaRPr lang="en-US" altLang="ja-JP" dirty="0"/>
          </a:p>
        </p:txBody>
      </p:sp>
      <p:sp>
        <p:nvSpPr>
          <p:cNvPr id="6" name="Rectangle 7"/>
          <p:cNvSpPr>
            <a:spLocks noChangeArrowheads="1"/>
          </p:cNvSpPr>
          <p:nvPr/>
        </p:nvSpPr>
        <p:spPr bwMode="gray">
          <a:xfrm>
            <a:off x="2932" y="568738"/>
            <a:ext cx="9141069" cy="619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sp>
        <p:nvSpPr>
          <p:cNvPr id="7" name="Rectangle 11"/>
          <p:cNvSpPr>
            <a:spLocks noChangeArrowheads="1"/>
          </p:cNvSpPr>
          <p:nvPr/>
        </p:nvSpPr>
        <p:spPr bwMode="gray">
          <a:xfrm>
            <a:off x="0" y="643353"/>
            <a:ext cx="9144000" cy="61913"/>
          </a:xfrm>
          <a:prstGeom prst="rect">
            <a:avLst/>
          </a:prstGeom>
          <a:gradFill rotWithShape="0">
            <a:gsLst>
              <a:gs pos="0">
                <a:srgbClr val="0705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pic>
        <p:nvPicPr>
          <p:cNvPr id="8" name="Picture 12" descr="名称未設定-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16" y="35618"/>
            <a:ext cx="1047164" cy="52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984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0" y="1535113"/>
            <a:ext cx="4040066"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0" y="2174875"/>
            <a:ext cx="4040066"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271" y="1535113"/>
            <a:ext cx="4041531"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271" y="2174875"/>
            <a:ext cx="4041531"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a:spLocks noGrp="1" noChangeArrowheads="1"/>
          </p:cNvSpPr>
          <p:nvPr>
            <p:ph type="sldNum" sz="quarter" idx="10"/>
          </p:nvPr>
        </p:nvSpPr>
        <p:spPr>
          <a:ln/>
        </p:spPr>
        <p:txBody>
          <a:bodyPr/>
          <a:lstStyle>
            <a:lvl1pPr>
              <a:defRPr/>
            </a:lvl1pPr>
          </a:lstStyle>
          <a:p>
            <a:pPr>
              <a:defRPr/>
            </a:pPr>
            <a:fld id="{AFD6D6DC-AE97-465C-83BF-1FA43B53D932}" type="slidenum">
              <a:rPr lang="en-US" altLang="ja-JP" smtClean="0"/>
              <a:pPr>
                <a:defRPr/>
              </a:pPr>
              <a:t>‹#›</a:t>
            </a:fld>
            <a:endParaRPr lang="en-US" altLang="ja-JP" dirty="0"/>
          </a:p>
        </p:txBody>
      </p:sp>
      <p:sp>
        <p:nvSpPr>
          <p:cNvPr id="8" name="Rectangle 7"/>
          <p:cNvSpPr>
            <a:spLocks noChangeArrowheads="1"/>
          </p:cNvSpPr>
          <p:nvPr/>
        </p:nvSpPr>
        <p:spPr bwMode="gray">
          <a:xfrm>
            <a:off x="2932" y="568738"/>
            <a:ext cx="9141069" cy="619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sp>
        <p:nvSpPr>
          <p:cNvPr id="9" name="Rectangle 11"/>
          <p:cNvSpPr>
            <a:spLocks noChangeArrowheads="1"/>
          </p:cNvSpPr>
          <p:nvPr/>
        </p:nvSpPr>
        <p:spPr bwMode="gray">
          <a:xfrm>
            <a:off x="0" y="643353"/>
            <a:ext cx="9144000" cy="61913"/>
          </a:xfrm>
          <a:prstGeom prst="rect">
            <a:avLst/>
          </a:prstGeom>
          <a:gradFill rotWithShape="0">
            <a:gsLst>
              <a:gs pos="0">
                <a:srgbClr val="0705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pic>
        <p:nvPicPr>
          <p:cNvPr id="10" name="Picture 12" descr="名称未設定-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16" y="35618"/>
            <a:ext cx="1047164" cy="52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5823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6"/>
          <p:cNvSpPr>
            <a:spLocks noGrp="1" noChangeArrowheads="1"/>
          </p:cNvSpPr>
          <p:nvPr>
            <p:ph type="sldNum" sz="quarter" idx="10"/>
          </p:nvPr>
        </p:nvSpPr>
        <p:spPr>
          <a:ln/>
        </p:spPr>
        <p:txBody>
          <a:bodyPr/>
          <a:lstStyle>
            <a:lvl1pPr>
              <a:defRPr/>
            </a:lvl1pPr>
          </a:lstStyle>
          <a:p>
            <a:pPr>
              <a:defRPr/>
            </a:pPr>
            <a:fld id="{40D08280-7652-4C87-81BB-E34531472075}" type="slidenum">
              <a:rPr lang="en-US" altLang="ja-JP" smtClean="0"/>
              <a:pPr>
                <a:defRPr/>
              </a:pPr>
              <a:t>‹#›</a:t>
            </a:fld>
            <a:endParaRPr lang="en-US" altLang="ja-JP" dirty="0"/>
          </a:p>
        </p:txBody>
      </p:sp>
      <p:sp>
        <p:nvSpPr>
          <p:cNvPr id="4" name="Rectangle 7"/>
          <p:cNvSpPr>
            <a:spLocks noChangeArrowheads="1"/>
          </p:cNvSpPr>
          <p:nvPr/>
        </p:nvSpPr>
        <p:spPr bwMode="gray">
          <a:xfrm>
            <a:off x="2932" y="568738"/>
            <a:ext cx="9141069" cy="619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sp>
        <p:nvSpPr>
          <p:cNvPr id="5" name="Rectangle 11"/>
          <p:cNvSpPr>
            <a:spLocks noChangeArrowheads="1"/>
          </p:cNvSpPr>
          <p:nvPr/>
        </p:nvSpPr>
        <p:spPr bwMode="gray">
          <a:xfrm>
            <a:off x="0" y="643353"/>
            <a:ext cx="9144000" cy="61913"/>
          </a:xfrm>
          <a:prstGeom prst="rect">
            <a:avLst/>
          </a:prstGeom>
          <a:gradFill rotWithShape="0">
            <a:gsLst>
              <a:gs pos="0">
                <a:srgbClr val="0705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pic>
        <p:nvPicPr>
          <p:cNvPr id="6" name="Picture 12" descr="名称未設定-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16" y="35618"/>
            <a:ext cx="1047164" cy="52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412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B0E6A190-3CAB-4612-A720-E626F3CD8806}" type="slidenum">
              <a:rPr lang="en-US" altLang="ja-JP" smtClean="0"/>
              <a:pPr>
                <a:defRPr/>
              </a:pPr>
              <a:t>‹#›</a:t>
            </a:fld>
            <a:endParaRPr lang="en-US" altLang="ja-JP" dirty="0"/>
          </a:p>
        </p:txBody>
      </p:sp>
      <p:sp>
        <p:nvSpPr>
          <p:cNvPr id="3" name="Rectangle 7"/>
          <p:cNvSpPr>
            <a:spLocks noChangeArrowheads="1"/>
          </p:cNvSpPr>
          <p:nvPr/>
        </p:nvSpPr>
        <p:spPr bwMode="gray">
          <a:xfrm>
            <a:off x="2932" y="568738"/>
            <a:ext cx="9141069" cy="619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sp>
        <p:nvSpPr>
          <p:cNvPr id="4" name="Rectangle 11"/>
          <p:cNvSpPr>
            <a:spLocks noChangeArrowheads="1"/>
          </p:cNvSpPr>
          <p:nvPr/>
        </p:nvSpPr>
        <p:spPr bwMode="gray">
          <a:xfrm>
            <a:off x="0" y="643353"/>
            <a:ext cx="9144000" cy="61913"/>
          </a:xfrm>
          <a:prstGeom prst="rect">
            <a:avLst/>
          </a:prstGeom>
          <a:gradFill rotWithShape="0">
            <a:gsLst>
              <a:gs pos="0">
                <a:srgbClr val="0705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pic>
        <p:nvPicPr>
          <p:cNvPr id="5" name="Picture 12" descr="名称未設定-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16" y="35618"/>
            <a:ext cx="1047164" cy="52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35410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435" cy="1162050"/>
          </a:xfrm>
        </p:spPr>
        <p:txBody>
          <a:bodyPr anchor="b"/>
          <a:lstStyle>
            <a:lvl1pPr algn="l">
              <a:defRPr sz="1846" b="1"/>
            </a:lvl1pPr>
          </a:lstStyle>
          <a:p>
            <a:r>
              <a:rPr lang="ja-JP" altLang="en-US"/>
              <a:t>マスター タイトルの書式設定</a:t>
            </a:r>
          </a:p>
        </p:txBody>
      </p:sp>
      <p:sp>
        <p:nvSpPr>
          <p:cNvPr id="3" name="コンテンツ プレースホルダ 2"/>
          <p:cNvSpPr>
            <a:spLocks noGrp="1"/>
          </p:cNvSpPr>
          <p:nvPr>
            <p:ph idx="1"/>
          </p:nvPr>
        </p:nvSpPr>
        <p:spPr>
          <a:xfrm>
            <a:off x="3575538" y="273053"/>
            <a:ext cx="5111262"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435103"/>
            <a:ext cx="3008435"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B76B2DB0-2031-48FE-9F7C-1E272FD627F1}" type="slidenum">
              <a:rPr lang="en-US" altLang="ja-JP" smtClean="0"/>
              <a:pPr>
                <a:defRPr/>
              </a:pPr>
              <a:t>‹#›</a:t>
            </a:fld>
            <a:endParaRPr lang="en-US" altLang="ja-JP" dirty="0"/>
          </a:p>
        </p:txBody>
      </p:sp>
      <p:sp>
        <p:nvSpPr>
          <p:cNvPr id="6" name="Rectangle 7"/>
          <p:cNvSpPr>
            <a:spLocks noChangeArrowheads="1"/>
          </p:cNvSpPr>
          <p:nvPr/>
        </p:nvSpPr>
        <p:spPr bwMode="gray">
          <a:xfrm>
            <a:off x="2932" y="568738"/>
            <a:ext cx="9141069" cy="619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sp>
        <p:nvSpPr>
          <p:cNvPr id="7" name="Rectangle 11"/>
          <p:cNvSpPr>
            <a:spLocks noChangeArrowheads="1"/>
          </p:cNvSpPr>
          <p:nvPr/>
        </p:nvSpPr>
        <p:spPr bwMode="gray">
          <a:xfrm>
            <a:off x="0" y="643353"/>
            <a:ext cx="9144000" cy="61913"/>
          </a:xfrm>
          <a:prstGeom prst="rect">
            <a:avLst/>
          </a:prstGeom>
          <a:gradFill rotWithShape="0">
            <a:gsLst>
              <a:gs pos="0">
                <a:srgbClr val="0705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pic>
        <p:nvPicPr>
          <p:cNvPr id="8" name="Picture 12" descr="名称未設定-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16" y="35618"/>
            <a:ext cx="1047164" cy="52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7957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nchor="b"/>
          <a:lstStyle>
            <a:lvl1pPr algn="l">
              <a:defRPr sz="1846" b="1"/>
            </a:lvl1pPr>
          </a:lstStyle>
          <a:p>
            <a:r>
              <a:rPr lang="ja-JP" altLang="en-US"/>
              <a:t>マスター タイトルの書式設定</a:t>
            </a:r>
          </a:p>
        </p:txBody>
      </p:sp>
      <p:sp>
        <p:nvSpPr>
          <p:cNvPr id="3" name="図プレースホルダ 2"/>
          <p:cNvSpPr>
            <a:spLocks noGrp="1"/>
          </p:cNvSpPr>
          <p:nvPr>
            <p:ph type="pic" idx="1"/>
          </p:nvPr>
        </p:nvSpPr>
        <p:spPr>
          <a:xfrm>
            <a:off x="1792166"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ja-JP" altLang="en-US" noProof="0"/>
              <a:t>図を追加</a:t>
            </a:r>
            <a:endParaRPr lang="ja-JP" altLang="en-US" noProof="0" dirty="0"/>
          </a:p>
        </p:txBody>
      </p:sp>
      <p:sp>
        <p:nvSpPr>
          <p:cNvPr id="4" name="テキスト プレースホルダ 3"/>
          <p:cNvSpPr>
            <a:spLocks noGrp="1"/>
          </p:cNvSpPr>
          <p:nvPr>
            <p:ph type="body" sz="half" idx="2"/>
          </p:nvPr>
        </p:nvSpPr>
        <p:spPr>
          <a:xfrm>
            <a:off x="1792166"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DE2C0D92-9AA9-4811-AB71-175077FDB9A1}" type="slidenum">
              <a:rPr lang="en-US" altLang="ja-JP" smtClean="0"/>
              <a:pPr>
                <a:defRPr/>
              </a:pPr>
              <a:t>‹#›</a:t>
            </a:fld>
            <a:endParaRPr lang="en-US" altLang="ja-JP" dirty="0"/>
          </a:p>
        </p:txBody>
      </p:sp>
      <p:sp>
        <p:nvSpPr>
          <p:cNvPr id="6" name="Rectangle 7"/>
          <p:cNvSpPr>
            <a:spLocks noChangeArrowheads="1"/>
          </p:cNvSpPr>
          <p:nvPr/>
        </p:nvSpPr>
        <p:spPr bwMode="gray">
          <a:xfrm>
            <a:off x="2932" y="568738"/>
            <a:ext cx="9141069" cy="6191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sp>
        <p:nvSpPr>
          <p:cNvPr id="7" name="Rectangle 11"/>
          <p:cNvSpPr>
            <a:spLocks noChangeArrowheads="1"/>
          </p:cNvSpPr>
          <p:nvPr/>
        </p:nvSpPr>
        <p:spPr bwMode="gray">
          <a:xfrm>
            <a:off x="0" y="643353"/>
            <a:ext cx="9144000" cy="61913"/>
          </a:xfrm>
          <a:prstGeom prst="rect">
            <a:avLst/>
          </a:prstGeom>
          <a:gradFill rotWithShape="0">
            <a:gsLst>
              <a:gs pos="0">
                <a:srgbClr val="0705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8914" tIns="44456" rIns="88914" bIns="44456" anchor="ctr"/>
          <a:lstStyle>
            <a:lvl1pPr eaLnBrk="0" hangingPunct="0">
              <a:defRPr kumimoji="1" sz="3200">
                <a:solidFill>
                  <a:schemeClr val="tx1"/>
                </a:solidFill>
                <a:latin typeface="Arial" charset="0"/>
                <a:ea typeface="ＭＳ Ｐゴシック" charset="-128"/>
              </a:defRPr>
            </a:lvl1pPr>
            <a:lvl2pPr marL="742950" indent="-285750" eaLnBrk="0" hangingPunct="0">
              <a:defRPr kumimoji="1" sz="3200">
                <a:solidFill>
                  <a:schemeClr val="tx1"/>
                </a:solidFill>
                <a:latin typeface="Arial" charset="0"/>
                <a:ea typeface="ＭＳ Ｐゴシック" charset="-128"/>
              </a:defRPr>
            </a:lvl2pPr>
            <a:lvl3pPr marL="1143000" indent="-228600" eaLnBrk="0" hangingPunct="0">
              <a:defRPr kumimoji="1" sz="3200">
                <a:solidFill>
                  <a:schemeClr val="tx1"/>
                </a:solidFill>
                <a:latin typeface="Arial" charset="0"/>
                <a:ea typeface="ＭＳ Ｐゴシック" charset="-128"/>
              </a:defRPr>
            </a:lvl3pPr>
            <a:lvl4pPr marL="1600200" indent="-228600" eaLnBrk="0" hangingPunct="0">
              <a:defRPr kumimoji="1" sz="3200">
                <a:solidFill>
                  <a:schemeClr val="tx1"/>
                </a:solidFill>
                <a:latin typeface="Arial" charset="0"/>
                <a:ea typeface="ＭＳ Ｐゴシック" charset="-128"/>
              </a:defRPr>
            </a:lvl4pPr>
            <a:lvl5pPr marL="2057400" indent="-228600" eaLnBrk="0" hangingPunct="0">
              <a:defRPr kumimoji="1" sz="32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Arial" charset="0"/>
                <a:ea typeface="ＭＳ Ｐゴシック" charset="-128"/>
              </a:defRPr>
            </a:lvl9pPr>
          </a:lstStyle>
          <a:p>
            <a:pPr algn="ctr" eaLnBrk="1" fontAlgn="base" hangingPunct="1">
              <a:spcBef>
                <a:spcPct val="0"/>
              </a:spcBef>
              <a:spcAft>
                <a:spcPct val="0"/>
              </a:spcAft>
            </a:pPr>
            <a:endParaRPr lang="ja-JP" altLang="en-US" sz="2308">
              <a:solidFill>
                <a:srgbClr val="000000"/>
              </a:solidFill>
              <a:latin typeface="ＭＳ Ｐゴシック" charset="-128"/>
            </a:endParaRPr>
          </a:p>
        </p:txBody>
      </p:sp>
      <p:pic>
        <p:nvPicPr>
          <p:cNvPr id="8" name="Picture 12" descr="名称未設定-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16" y="35618"/>
            <a:ext cx="1047164" cy="52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1776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98800" y="63000"/>
            <a:ext cx="675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42969" y="756000"/>
            <a:ext cx="9067800" cy="60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30" name="Rectangle 6"/>
          <p:cNvSpPr>
            <a:spLocks noGrp="1" noChangeArrowheads="1"/>
          </p:cNvSpPr>
          <p:nvPr>
            <p:ph type="sldNum" sz="quarter" idx="4"/>
          </p:nvPr>
        </p:nvSpPr>
        <p:spPr bwMode="auto">
          <a:xfrm>
            <a:off x="8462538" y="205800"/>
            <a:ext cx="583754"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662" b="1">
                <a:latin typeface="Arial" panose="020B0604020202020204" pitchFamily="34" charset="0"/>
                <a:ea typeface="ＭＳ Ｐゴシック" pitchFamily="80" charset="-128"/>
                <a:cs typeface="Arial" panose="020B0604020202020204" pitchFamily="34" charset="0"/>
              </a:defRPr>
            </a:lvl1pPr>
          </a:lstStyle>
          <a:p>
            <a:pPr>
              <a:defRPr/>
            </a:pPr>
            <a:fld id="{B0E6A190-3CAB-4612-A720-E626F3CD8806}" type="slidenum">
              <a:rPr lang="en-US" altLang="ja-JP" smtClean="0"/>
              <a:pPr>
                <a:defRPr/>
              </a:pPr>
              <a:t>‹#›</a:t>
            </a:fld>
            <a:endParaRPr lang="en-US" altLang="ja-JP" dirty="0"/>
          </a:p>
        </p:txBody>
      </p:sp>
    </p:spTree>
    <p:extLst>
      <p:ext uri="{BB962C8B-B14F-4D97-AF65-F5344CB8AC3E}">
        <p14:creationId xmlns:p14="http://schemas.microsoft.com/office/powerpoint/2010/main" val="4145092848"/>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153" r:id="rId13"/>
  </p:sldLayoutIdLst>
  <p:hf hdr="0" ftr="0" dt="0"/>
  <p:txStyles>
    <p:titleStyle>
      <a:lvl1pPr algn="ctr" rtl="0" eaLnBrk="1" fontAlgn="base" hangingPunct="1">
        <a:spcBef>
          <a:spcPct val="0"/>
        </a:spcBef>
        <a:spcAft>
          <a:spcPct val="0"/>
        </a:spcAft>
        <a:defRPr kumimoji="1" sz="2585">
          <a:solidFill>
            <a:schemeClr val="tx2"/>
          </a:solidFill>
          <a:latin typeface="+mj-lt"/>
          <a:ea typeface="+mj-ea"/>
          <a:cs typeface="ＭＳ Ｐゴシック" pitchFamily="-105" charset="-128"/>
        </a:defRPr>
      </a:lvl1pPr>
      <a:lvl2pPr algn="ctr" rtl="0" eaLnBrk="1" fontAlgn="base" hangingPunct="1">
        <a:spcBef>
          <a:spcPct val="0"/>
        </a:spcBef>
        <a:spcAft>
          <a:spcPct val="0"/>
        </a:spcAft>
        <a:defRPr kumimoji="1" sz="2585">
          <a:solidFill>
            <a:schemeClr val="tx2"/>
          </a:solidFill>
          <a:latin typeface="Arial" charset="0"/>
          <a:ea typeface="ＭＳ Ｐゴシック" pitchFamily="50" charset="-128"/>
          <a:cs typeface="ＭＳ Ｐゴシック" pitchFamily="-105" charset="-128"/>
        </a:defRPr>
      </a:lvl2pPr>
      <a:lvl3pPr algn="ctr" rtl="0" eaLnBrk="1" fontAlgn="base" hangingPunct="1">
        <a:spcBef>
          <a:spcPct val="0"/>
        </a:spcBef>
        <a:spcAft>
          <a:spcPct val="0"/>
        </a:spcAft>
        <a:defRPr kumimoji="1" sz="2585">
          <a:solidFill>
            <a:schemeClr val="tx2"/>
          </a:solidFill>
          <a:latin typeface="Arial" charset="0"/>
          <a:ea typeface="ＭＳ Ｐゴシック" pitchFamily="50" charset="-128"/>
          <a:cs typeface="ＭＳ Ｐゴシック" pitchFamily="-105" charset="-128"/>
        </a:defRPr>
      </a:lvl3pPr>
      <a:lvl4pPr algn="ctr" rtl="0" eaLnBrk="1" fontAlgn="base" hangingPunct="1">
        <a:spcBef>
          <a:spcPct val="0"/>
        </a:spcBef>
        <a:spcAft>
          <a:spcPct val="0"/>
        </a:spcAft>
        <a:defRPr kumimoji="1" sz="2585">
          <a:solidFill>
            <a:schemeClr val="tx2"/>
          </a:solidFill>
          <a:latin typeface="Arial" charset="0"/>
          <a:ea typeface="ＭＳ Ｐゴシック" pitchFamily="50" charset="-128"/>
          <a:cs typeface="ＭＳ Ｐゴシック" pitchFamily="-105" charset="-128"/>
        </a:defRPr>
      </a:lvl4pPr>
      <a:lvl5pPr algn="ctr" rtl="0" eaLnBrk="1" fontAlgn="base" hangingPunct="1">
        <a:spcBef>
          <a:spcPct val="0"/>
        </a:spcBef>
        <a:spcAft>
          <a:spcPct val="0"/>
        </a:spcAft>
        <a:defRPr kumimoji="1" sz="2585">
          <a:solidFill>
            <a:schemeClr val="tx2"/>
          </a:solidFill>
          <a:latin typeface="Arial" charset="0"/>
          <a:ea typeface="ＭＳ Ｐゴシック" pitchFamily="50" charset="-128"/>
          <a:cs typeface="ＭＳ Ｐゴシック" pitchFamily="-105" charset="-128"/>
        </a:defRPr>
      </a:lvl5pPr>
      <a:lvl6pPr marL="422041" algn="ctr" rtl="0" eaLnBrk="1" fontAlgn="base" hangingPunct="1">
        <a:spcBef>
          <a:spcPct val="0"/>
        </a:spcBef>
        <a:spcAft>
          <a:spcPct val="0"/>
        </a:spcAft>
        <a:defRPr kumimoji="1" sz="2585">
          <a:solidFill>
            <a:schemeClr val="tx2"/>
          </a:solidFill>
          <a:latin typeface="Arial" charset="0"/>
          <a:ea typeface="ＭＳ Ｐゴシック" pitchFamily="50" charset="-128"/>
        </a:defRPr>
      </a:lvl6pPr>
      <a:lvl7pPr marL="844083" algn="ctr" rtl="0" eaLnBrk="1" fontAlgn="base" hangingPunct="1">
        <a:spcBef>
          <a:spcPct val="0"/>
        </a:spcBef>
        <a:spcAft>
          <a:spcPct val="0"/>
        </a:spcAft>
        <a:defRPr kumimoji="1" sz="2585">
          <a:solidFill>
            <a:schemeClr val="tx2"/>
          </a:solidFill>
          <a:latin typeface="Arial" charset="0"/>
          <a:ea typeface="ＭＳ Ｐゴシック" pitchFamily="50" charset="-128"/>
        </a:defRPr>
      </a:lvl7pPr>
      <a:lvl8pPr marL="1266124" algn="ctr" rtl="0" eaLnBrk="1" fontAlgn="base" hangingPunct="1">
        <a:spcBef>
          <a:spcPct val="0"/>
        </a:spcBef>
        <a:spcAft>
          <a:spcPct val="0"/>
        </a:spcAft>
        <a:defRPr kumimoji="1" sz="2585">
          <a:solidFill>
            <a:schemeClr val="tx2"/>
          </a:solidFill>
          <a:latin typeface="Arial" charset="0"/>
          <a:ea typeface="ＭＳ Ｐゴシック" pitchFamily="50" charset="-128"/>
        </a:defRPr>
      </a:lvl8pPr>
      <a:lvl9pPr marL="1688165" algn="ctr" rtl="0" eaLnBrk="1" fontAlgn="base" hangingPunct="1">
        <a:spcBef>
          <a:spcPct val="0"/>
        </a:spcBef>
        <a:spcAft>
          <a:spcPct val="0"/>
        </a:spcAft>
        <a:defRPr kumimoji="1" sz="2585">
          <a:solidFill>
            <a:schemeClr val="tx2"/>
          </a:solidFill>
          <a:latin typeface="Arial" charset="0"/>
          <a:ea typeface="ＭＳ Ｐゴシック" pitchFamily="50" charset="-128"/>
        </a:defRPr>
      </a:lvl9pPr>
    </p:titleStyle>
    <p:bodyStyle>
      <a:lvl1pPr marL="316531" indent="-316531" algn="l" rtl="0" eaLnBrk="1" fontAlgn="base" hangingPunct="1">
        <a:spcBef>
          <a:spcPct val="20000"/>
        </a:spcBef>
        <a:spcAft>
          <a:spcPct val="0"/>
        </a:spcAft>
        <a:buChar char="•"/>
        <a:defRPr kumimoji="1" sz="2585">
          <a:solidFill>
            <a:schemeClr val="tx1"/>
          </a:solidFill>
          <a:latin typeface="+mn-lt"/>
          <a:ea typeface="+mn-ea"/>
          <a:cs typeface="ＭＳ Ｐゴシック" pitchFamily="-105" charset="-128"/>
        </a:defRPr>
      </a:lvl1pPr>
      <a:lvl2pPr marL="685817" indent="-263776" algn="l" rtl="0" eaLnBrk="1" fontAlgn="base" hangingPunct="1">
        <a:spcBef>
          <a:spcPct val="20000"/>
        </a:spcBef>
        <a:spcAft>
          <a:spcPct val="0"/>
        </a:spcAft>
        <a:buChar char="–"/>
        <a:defRPr kumimoji="1" sz="2215">
          <a:solidFill>
            <a:schemeClr val="tx1"/>
          </a:solidFill>
          <a:latin typeface="+mn-lt"/>
          <a:ea typeface="+mn-ea"/>
        </a:defRPr>
      </a:lvl2pPr>
      <a:lvl3pPr marL="1055103" indent="-211021" algn="l" rtl="0" eaLnBrk="1" fontAlgn="base" hangingPunct="1">
        <a:spcBef>
          <a:spcPct val="20000"/>
        </a:spcBef>
        <a:spcAft>
          <a:spcPct val="0"/>
        </a:spcAft>
        <a:buChar char="•"/>
        <a:defRPr kumimoji="1" sz="1846">
          <a:solidFill>
            <a:schemeClr val="tx1"/>
          </a:solidFill>
          <a:latin typeface="+mn-lt"/>
          <a:ea typeface="+mn-ea"/>
        </a:defRPr>
      </a:lvl3pPr>
      <a:lvl4pPr marL="1477145" indent="-211021" algn="l" rtl="0" eaLnBrk="1" fontAlgn="base" hangingPunct="1">
        <a:spcBef>
          <a:spcPct val="20000"/>
        </a:spcBef>
        <a:spcAft>
          <a:spcPct val="0"/>
        </a:spcAft>
        <a:buChar char="–"/>
        <a:defRPr kumimoji="1">
          <a:solidFill>
            <a:schemeClr val="tx1"/>
          </a:solidFill>
          <a:latin typeface="+mn-lt"/>
          <a:ea typeface="+mn-ea"/>
        </a:defRPr>
      </a:lvl4pPr>
      <a:lvl5pPr marL="1899186" indent="-211021" algn="l" rtl="0" eaLnBrk="1" fontAlgn="base" hangingPunct="1">
        <a:spcBef>
          <a:spcPct val="20000"/>
        </a:spcBef>
        <a:spcAft>
          <a:spcPct val="0"/>
        </a:spcAft>
        <a:buChar char="»"/>
        <a:defRPr kumimoji="1" sz="1292">
          <a:solidFill>
            <a:schemeClr val="tx1"/>
          </a:solidFill>
          <a:latin typeface="+mn-lt"/>
          <a:ea typeface="+mn-ea"/>
        </a:defRPr>
      </a:lvl5pPr>
      <a:lvl6pPr marL="2321227" indent="-211021" algn="l" rtl="0" eaLnBrk="1" fontAlgn="base" hangingPunct="1">
        <a:spcBef>
          <a:spcPct val="20000"/>
        </a:spcBef>
        <a:spcAft>
          <a:spcPct val="0"/>
        </a:spcAft>
        <a:buChar char="»"/>
        <a:defRPr kumimoji="1" sz="1292">
          <a:solidFill>
            <a:schemeClr val="tx1"/>
          </a:solidFill>
          <a:latin typeface="+mn-lt"/>
          <a:ea typeface="+mn-ea"/>
        </a:defRPr>
      </a:lvl6pPr>
      <a:lvl7pPr marL="2743269" indent="-211021" algn="l" rtl="0" eaLnBrk="1" fontAlgn="base" hangingPunct="1">
        <a:spcBef>
          <a:spcPct val="20000"/>
        </a:spcBef>
        <a:spcAft>
          <a:spcPct val="0"/>
        </a:spcAft>
        <a:buChar char="»"/>
        <a:defRPr kumimoji="1" sz="1292">
          <a:solidFill>
            <a:schemeClr val="tx1"/>
          </a:solidFill>
          <a:latin typeface="+mn-lt"/>
          <a:ea typeface="+mn-ea"/>
        </a:defRPr>
      </a:lvl7pPr>
      <a:lvl8pPr marL="3165310" indent="-211021" algn="l" rtl="0" eaLnBrk="1" fontAlgn="base" hangingPunct="1">
        <a:spcBef>
          <a:spcPct val="20000"/>
        </a:spcBef>
        <a:spcAft>
          <a:spcPct val="0"/>
        </a:spcAft>
        <a:buChar char="»"/>
        <a:defRPr kumimoji="1" sz="1292">
          <a:solidFill>
            <a:schemeClr val="tx1"/>
          </a:solidFill>
          <a:latin typeface="+mn-lt"/>
          <a:ea typeface="+mn-ea"/>
        </a:defRPr>
      </a:lvl8pPr>
      <a:lvl9pPr marL="3587351" indent="-211021" algn="l" rtl="0" eaLnBrk="1" fontAlgn="base" hangingPunct="1">
        <a:spcBef>
          <a:spcPct val="20000"/>
        </a:spcBef>
        <a:spcAft>
          <a:spcPct val="0"/>
        </a:spcAft>
        <a:buChar char="»"/>
        <a:defRPr kumimoji="1" sz="1292">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42A93D2-4470-497E-A8D5-4EC8ACD98C4D}"/>
              </a:ext>
            </a:extLst>
          </p:cNvPr>
          <p:cNvSpPr>
            <a:spLocks noGrp="1"/>
          </p:cNvSpPr>
          <p:nvPr>
            <p:ph type="sldNum" sz="quarter" idx="10"/>
          </p:nvPr>
        </p:nvSpPr>
        <p:spPr>
          <a:xfrm>
            <a:off x="8487435" y="683695"/>
            <a:ext cx="583754" cy="304800"/>
          </a:xfrm>
        </p:spPr>
        <p:txBody>
          <a:bodyPr/>
          <a:lstStyle/>
          <a:p>
            <a:pPr>
              <a:defRPr/>
            </a:pPr>
            <a:fld id="{35BC4922-B519-4540-A8D1-99F848B22AE3}" type="slidenum">
              <a:rPr lang="en-US" altLang="ja-JP" smtClean="0"/>
              <a:pPr>
                <a:defRPr/>
              </a:pPr>
              <a:t>1</a:t>
            </a:fld>
            <a:endParaRPr lang="en-US" altLang="ja-JP" dirty="0"/>
          </a:p>
        </p:txBody>
      </p:sp>
      <p:sp>
        <p:nvSpPr>
          <p:cNvPr id="6" name="コンテンツ プレースホルダー 2">
            <a:extLst>
              <a:ext uri="{FF2B5EF4-FFF2-40B4-BE49-F238E27FC236}">
                <a16:creationId xmlns:a16="http://schemas.microsoft.com/office/drawing/2014/main" id="{424C7B6C-F116-4FB1-928E-96113D06B678}"/>
              </a:ext>
            </a:extLst>
          </p:cNvPr>
          <p:cNvSpPr txBox="1">
            <a:spLocks/>
          </p:cNvSpPr>
          <p:nvPr/>
        </p:nvSpPr>
        <p:spPr bwMode="auto">
          <a:xfrm>
            <a:off x="85480" y="4372837"/>
            <a:ext cx="8960812" cy="1956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6531" indent="-316531" algn="l" rtl="0" eaLnBrk="1" fontAlgn="base" hangingPunct="1">
              <a:spcBef>
                <a:spcPct val="20000"/>
              </a:spcBef>
              <a:spcAft>
                <a:spcPct val="0"/>
              </a:spcAft>
              <a:buChar char="•"/>
              <a:defRPr kumimoji="1" sz="2585">
                <a:solidFill>
                  <a:schemeClr val="tx1"/>
                </a:solidFill>
                <a:latin typeface="+mn-lt"/>
                <a:ea typeface="+mn-ea"/>
                <a:cs typeface="ＭＳ Ｐゴシック" pitchFamily="-105" charset="-128"/>
              </a:defRPr>
            </a:lvl1pPr>
            <a:lvl2pPr marL="685817" indent="-263776" algn="l" rtl="0" eaLnBrk="1" fontAlgn="base" hangingPunct="1">
              <a:spcBef>
                <a:spcPct val="20000"/>
              </a:spcBef>
              <a:spcAft>
                <a:spcPct val="0"/>
              </a:spcAft>
              <a:buChar char="–"/>
              <a:defRPr kumimoji="1" sz="2215">
                <a:solidFill>
                  <a:schemeClr val="tx1"/>
                </a:solidFill>
                <a:latin typeface="+mn-lt"/>
                <a:ea typeface="+mn-ea"/>
              </a:defRPr>
            </a:lvl2pPr>
            <a:lvl3pPr marL="1055103" indent="-211021" algn="l" rtl="0" eaLnBrk="1" fontAlgn="base" hangingPunct="1">
              <a:spcBef>
                <a:spcPct val="20000"/>
              </a:spcBef>
              <a:spcAft>
                <a:spcPct val="0"/>
              </a:spcAft>
              <a:buChar char="•"/>
              <a:defRPr kumimoji="1" sz="1846">
                <a:solidFill>
                  <a:schemeClr val="tx1"/>
                </a:solidFill>
                <a:latin typeface="+mn-lt"/>
                <a:ea typeface="+mn-ea"/>
              </a:defRPr>
            </a:lvl3pPr>
            <a:lvl4pPr marL="1477145" indent="-211021" algn="l" rtl="0" eaLnBrk="1" fontAlgn="base" hangingPunct="1">
              <a:spcBef>
                <a:spcPct val="20000"/>
              </a:spcBef>
              <a:spcAft>
                <a:spcPct val="0"/>
              </a:spcAft>
              <a:buChar char="–"/>
              <a:defRPr kumimoji="1">
                <a:solidFill>
                  <a:schemeClr val="tx1"/>
                </a:solidFill>
                <a:latin typeface="+mn-lt"/>
                <a:ea typeface="+mn-ea"/>
              </a:defRPr>
            </a:lvl4pPr>
            <a:lvl5pPr marL="1899186" indent="-211021" algn="l" rtl="0" eaLnBrk="1" fontAlgn="base" hangingPunct="1">
              <a:spcBef>
                <a:spcPct val="20000"/>
              </a:spcBef>
              <a:spcAft>
                <a:spcPct val="0"/>
              </a:spcAft>
              <a:buChar char="»"/>
              <a:defRPr kumimoji="1" sz="1292">
                <a:solidFill>
                  <a:schemeClr val="tx1"/>
                </a:solidFill>
                <a:latin typeface="+mn-lt"/>
                <a:ea typeface="+mn-ea"/>
              </a:defRPr>
            </a:lvl5pPr>
            <a:lvl6pPr marL="2321227" indent="-211021" algn="l" rtl="0" eaLnBrk="1" fontAlgn="base" hangingPunct="1">
              <a:spcBef>
                <a:spcPct val="20000"/>
              </a:spcBef>
              <a:spcAft>
                <a:spcPct val="0"/>
              </a:spcAft>
              <a:buChar char="»"/>
              <a:defRPr kumimoji="1" sz="1292">
                <a:solidFill>
                  <a:schemeClr val="tx1"/>
                </a:solidFill>
                <a:latin typeface="+mn-lt"/>
                <a:ea typeface="+mn-ea"/>
              </a:defRPr>
            </a:lvl6pPr>
            <a:lvl7pPr marL="2743269" indent="-211021" algn="l" rtl="0" eaLnBrk="1" fontAlgn="base" hangingPunct="1">
              <a:spcBef>
                <a:spcPct val="20000"/>
              </a:spcBef>
              <a:spcAft>
                <a:spcPct val="0"/>
              </a:spcAft>
              <a:buChar char="»"/>
              <a:defRPr kumimoji="1" sz="1292">
                <a:solidFill>
                  <a:schemeClr val="tx1"/>
                </a:solidFill>
                <a:latin typeface="+mn-lt"/>
                <a:ea typeface="+mn-ea"/>
              </a:defRPr>
            </a:lvl7pPr>
            <a:lvl8pPr marL="3165310" indent="-211021" algn="l" rtl="0" eaLnBrk="1" fontAlgn="base" hangingPunct="1">
              <a:spcBef>
                <a:spcPct val="20000"/>
              </a:spcBef>
              <a:spcAft>
                <a:spcPct val="0"/>
              </a:spcAft>
              <a:buChar char="»"/>
              <a:defRPr kumimoji="1" sz="1292">
                <a:solidFill>
                  <a:schemeClr val="tx1"/>
                </a:solidFill>
                <a:latin typeface="+mn-lt"/>
                <a:ea typeface="+mn-ea"/>
              </a:defRPr>
            </a:lvl8pPr>
            <a:lvl9pPr marL="3587351" indent="-211021" algn="l" rtl="0" eaLnBrk="1" fontAlgn="base" hangingPunct="1">
              <a:spcBef>
                <a:spcPct val="20000"/>
              </a:spcBef>
              <a:spcAft>
                <a:spcPct val="0"/>
              </a:spcAft>
              <a:buChar char="»"/>
              <a:defRPr kumimoji="1" sz="1292">
                <a:solidFill>
                  <a:schemeClr val="tx1"/>
                </a:solidFill>
                <a:latin typeface="+mn-lt"/>
                <a:ea typeface="+mn-ea"/>
              </a:defRPr>
            </a:lvl9pPr>
          </a:lstStyle>
          <a:p>
            <a:pPr marL="0" indent="0">
              <a:buFontTx/>
              <a:buNone/>
            </a:pPr>
            <a:r>
              <a:rPr lang="en-US" altLang="ja-JP" kern="0" dirty="0"/>
              <a:t>JAEA</a:t>
            </a:r>
            <a:r>
              <a:rPr lang="ja-JP" altLang="en-US" kern="0" dirty="0"/>
              <a:t>大洗研分</a:t>
            </a:r>
            <a:endParaRPr lang="en-US" altLang="ja-JP" kern="0" dirty="0"/>
          </a:p>
          <a:p>
            <a:pPr marL="0" indent="0" algn="r">
              <a:buFontTx/>
              <a:buNone/>
            </a:pPr>
            <a:r>
              <a:rPr lang="en-US" altLang="ja-JP" kern="0" dirty="0"/>
              <a:t>2024/1/25</a:t>
            </a:r>
          </a:p>
          <a:p>
            <a:pPr marL="0" indent="0">
              <a:buFontTx/>
              <a:buNone/>
            </a:pPr>
            <a:endParaRPr lang="ja-JP" altLang="en-US" kern="0" dirty="0"/>
          </a:p>
        </p:txBody>
      </p:sp>
      <p:sp>
        <p:nvSpPr>
          <p:cNvPr id="8" name="コンテンツ プレースホルダー 2">
            <a:extLst>
              <a:ext uri="{FF2B5EF4-FFF2-40B4-BE49-F238E27FC236}">
                <a16:creationId xmlns:a16="http://schemas.microsoft.com/office/drawing/2014/main" id="{424C7B6C-F116-4FB1-928E-96113D06B678}"/>
              </a:ext>
            </a:extLst>
          </p:cNvPr>
          <p:cNvSpPr txBox="1">
            <a:spLocks/>
          </p:cNvSpPr>
          <p:nvPr/>
        </p:nvSpPr>
        <p:spPr bwMode="auto">
          <a:xfrm>
            <a:off x="81869" y="1043735"/>
            <a:ext cx="8960812" cy="1956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6531" indent="-316531" algn="l" rtl="0" eaLnBrk="1" fontAlgn="base" hangingPunct="1">
              <a:spcBef>
                <a:spcPct val="20000"/>
              </a:spcBef>
              <a:spcAft>
                <a:spcPct val="0"/>
              </a:spcAft>
              <a:buChar char="•"/>
              <a:defRPr kumimoji="1" sz="2585">
                <a:solidFill>
                  <a:schemeClr val="tx1"/>
                </a:solidFill>
                <a:latin typeface="+mn-lt"/>
                <a:ea typeface="+mn-ea"/>
                <a:cs typeface="ＭＳ Ｐゴシック" pitchFamily="-105" charset="-128"/>
              </a:defRPr>
            </a:lvl1pPr>
            <a:lvl2pPr marL="685817" indent="-263776" algn="l" rtl="0" eaLnBrk="1" fontAlgn="base" hangingPunct="1">
              <a:spcBef>
                <a:spcPct val="20000"/>
              </a:spcBef>
              <a:spcAft>
                <a:spcPct val="0"/>
              </a:spcAft>
              <a:buChar char="–"/>
              <a:defRPr kumimoji="1" sz="2215">
                <a:solidFill>
                  <a:schemeClr val="tx1"/>
                </a:solidFill>
                <a:latin typeface="+mn-lt"/>
                <a:ea typeface="+mn-ea"/>
              </a:defRPr>
            </a:lvl2pPr>
            <a:lvl3pPr marL="1055103" indent="-211021" algn="l" rtl="0" eaLnBrk="1" fontAlgn="base" hangingPunct="1">
              <a:spcBef>
                <a:spcPct val="20000"/>
              </a:spcBef>
              <a:spcAft>
                <a:spcPct val="0"/>
              </a:spcAft>
              <a:buChar char="•"/>
              <a:defRPr kumimoji="1" sz="1846">
                <a:solidFill>
                  <a:schemeClr val="tx1"/>
                </a:solidFill>
                <a:latin typeface="+mn-lt"/>
                <a:ea typeface="+mn-ea"/>
              </a:defRPr>
            </a:lvl3pPr>
            <a:lvl4pPr marL="1477145" indent="-211021" algn="l" rtl="0" eaLnBrk="1" fontAlgn="base" hangingPunct="1">
              <a:spcBef>
                <a:spcPct val="20000"/>
              </a:spcBef>
              <a:spcAft>
                <a:spcPct val="0"/>
              </a:spcAft>
              <a:buChar char="–"/>
              <a:defRPr kumimoji="1">
                <a:solidFill>
                  <a:schemeClr val="tx1"/>
                </a:solidFill>
                <a:latin typeface="+mn-lt"/>
                <a:ea typeface="+mn-ea"/>
              </a:defRPr>
            </a:lvl4pPr>
            <a:lvl5pPr marL="1899186" indent="-211021" algn="l" rtl="0" eaLnBrk="1" fontAlgn="base" hangingPunct="1">
              <a:spcBef>
                <a:spcPct val="20000"/>
              </a:spcBef>
              <a:spcAft>
                <a:spcPct val="0"/>
              </a:spcAft>
              <a:buChar char="»"/>
              <a:defRPr kumimoji="1" sz="1292">
                <a:solidFill>
                  <a:schemeClr val="tx1"/>
                </a:solidFill>
                <a:latin typeface="+mn-lt"/>
                <a:ea typeface="+mn-ea"/>
              </a:defRPr>
            </a:lvl5pPr>
            <a:lvl6pPr marL="2321227" indent="-211021" algn="l" rtl="0" eaLnBrk="1" fontAlgn="base" hangingPunct="1">
              <a:spcBef>
                <a:spcPct val="20000"/>
              </a:spcBef>
              <a:spcAft>
                <a:spcPct val="0"/>
              </a:spcAft>
              <a:buChar char="»"/>
              <a:defRPr kumimoji="1" sz="1292">
                <a:solidFill>
                  <a:schemeClr val="tx1"/>
                </a:solidFill>
                <a:latin typeface="+mn-lt"/>
                <a:ea typeface="+mn-ea"/>
              </a:defRPr>
            </a:lvl6pPr>
            <a:lvl7pPr marL="2743269" indent="-211021" algn="l" rtl="0" eaLnBrk="1" fontAlgn="base" hangingPunct="1">
              <a:spcBef>
                <a:spcPct val="20000"/>
              </a:spcBef>
              <a:spcAft>
                <a:spcPct val="0"/>
              </a:spcAft>
              <a:buChar char="»"/>
              <a:defRPr kumimoji="1" sz="1292">
                <a:solidFill>
                  <a:schemeClr val="tx1"/>
                </a:solidFill>
                <a:latin typeface="+mn-lt"/>
                <a:ea typeface="+mn-ea"/>
              </a:defRPr>
            </a:lvl7pPr>
            <a:lvl8pPr marL="3165310" indent="-211021" algn="l" rtl="0" eaLnBrk="1" fontAlgn="base" hangingPunct="1">
              <a:spcBef>
                <a:spcPct val="20000"/>
              </a:spcBef>
              <a:spcAft>
                <a:spcPct val="0"/>
              </a:spcAft>
              <a:buChar char="»"/>
              <a:defRPr kumimoji="1" sz="1292">
                <a:solidFill>
                  <a:schemeClr val="tx1"/>
                </a:solidFill>
                <a:latin typeface="+mn-lt"/>
                <a:ea typeface="+mn-ea"/>
              </a:defRPr>
            </a:lvl8pPr>
            <a:lvl9pPr marL="3587351" indent="-211021" algn="l" rtl="0" eaLnBrk="1" fontAlgn="base" hangingPunct="1">
              <a:spcBef>
                <a:spcPct val="20000"/>
              </a:spcBef>
              <a:spcAft>
                <a:spcPct val="0"/>
              </a:spcAft>
              <a:buChar char="»"/>
              <a:defRPr kumimoji="1" sz="1292">
                <a:solidFill>
                  <a:schemeClr val="tx1"/>
                </a:solidFill>
                <a:latin typeface="+mn-lt"/>
                <a:ea typeface="+mn-ea"/>
              </a:defRPr>
            </a:lvl9pPr>
          </a:lstStyle>
          <a:p>
            <a:pPr marL="0" indent="0">
              <a:buFontTx/>
              <a:buNone/>
            </a:pPr>
            <a:r>
              <a:rPr lang="ja-JP" altLang="en-US" kern="0" dirty="0"/>
              <a:t>「廃炉・汚染水・処理水対策事業費補助金（燃料デブリの性状把握のための分析・推定技術の開発）」に係る補助事業</a:t>
            </a:r>
            <a:endParaRPr lang="en-US" altLang="ja-JP" kern="0" dirty="0"/>
          </a:p>
          <a:p>
            <a:pPr marL="0" indent="0">
              <a:buFontTx/>
              <a:buNone/>
            </a:pPr>
            <a:r>
              <a:rPr lang="ja-JP" altLang="en-US" kern="0" dirty="0"/>
              <a:t>１</a:t>
            </a:r>
            <a:r>
              <a:rPr lang="en-US" altLang="ja-JP" kern="0" dirty="0"/>
              <a:t>F</a:t>
            </a:r>
            <a:r>
              <a:rPr lang="ja-JP" altLang="en-US" kern="0" dirty="0"/>
              <a:t>サンプルの分析（速報）</a:t>
            </a:r>
            <a:endParaRPr lang="en-US" altLang="ja-JP" kern="0" dirty="0"/>
          </a:p>
          <a:p>
            <a:pPr marL="0" indent="0">
              <a:buFontTx/>
              <a:buNone/>
            </a:pPr>
            <a:endParaRPr lang="ja-JP" altLang="en-US" kern="0" dirty="0"/>
          </a:p>
        </p:txBody>
      </p:sp>
      <p:sp>
        <p:nvSpPr>
          <p:cNvPr id="2" name="テキスト ボックス 1"/>
          <p:cNvSpPr txBox="1"/>
          <p:nvPr/>
        </p:nvSpPr>
        <p:spPr>
          <a:xfrm>
            <a:off x="7992380" y="188640"/>
            <a:ext cx="900100" cy="369332"/>
          </a:xfrm>
          <a:prstGeom prst="rect">
            <a:avLst/>
          </a:prstGeom>
          <a:noFill/>
        </p:spPr>
        <p:txBody>
          <a:bodyPr wrap="square" rtlCol="0">
            <a:spAutoFit/>
          </a:bodyPr>
          <a:lstStyle/>
          <a:p>
            <a:r>
              <a:rPr lang="ja-JP" altLang="en-US" dirty="0" smtClean="0"/>
              <a:t>資料</a:t>
            </a:r>
            <a:r>
              <a:rPr lang="en-US" altLang="ja-JP" dirty="0" smtClean="0"/>
              <a:t>-5</a:t>
            </a:r>
            <a:endParaRPr kumimoji="1" lang="ja-JP" altLang="en-US" dirty="0"/>
          </a:p>
        </p:txBody>
      </p:sp>
    </p:spTree>
    <p:extLst>
      <p:ext uri="{BB962C8B-B14F-4D97-AF65-F5344CB8AC3E}">
        <p14:creationId xmlns:p14="http://schemas.microsoft.com/office/powerpoint/2010/main" val="448553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97035CC-241D-956B-5FF1-D2D10A2FCE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620" y="1302872"/>
            <a:ext cx="5862617" cy="1828652"/>
          </a:xfrm>
          <a:prstGeom prst="rect">
            <a:avLst/>
          </a:prstGeom>
        </p:spPr>
      </p:pic>
      <p:pic>
        <p:nvPicPr>
          <p:cNvPr id="5" name="図 4">
            <a:extLst>
              <a:ext uri="{FF2B5EF4-FFF2-40B4-BE49-F238E27FC236}">
                <a16:creationId xmlns:a16="http://schemas.microsoft.com/office/drawing/2014/main" id="{B5ADD137-0B00-88EA-5018-5E8A8BB93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619" y="3799716"/>
            <a:ext cx="5862617" cy="1828652"/>
          </a:xfrm>
          <a:prstGeom prst="rect">
            <a:avLst/>
          </a:prstGeom>
        </p:spPr>
      </p:pic>
      <p:pic>
        <p:nvPicPr>
          <p:cNvPr id="7" name="図 6">
            <a:extLst>
              <a:ext uri="{FF2B5EF4-FFF2-40B4-BE49-F238E27FC236}">
                <a16:creationId xmlns:a16="http://schemas.microsoft.com/office/drawing/2014/main" id="{663E5000-3AAE-81A2-B86E-B03C179DA08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5610" y="1264750"/>
            <a:ext cx="2489124" cy="1991300"/>
          </a:xfrm>
          <a:prstGeom prst="rect">
            <a:avLst/>
          </a:prstGeom>
        </p:spPr>
      </p:pic>
      <p:pic>
        <p:nvPicPr>
          <p:cNvPr id="9" name="図 8">
            <a:extLst>
              <a:ext uri="{FF2B5EF4-FFF2-40B4-BE49-F238E27FC236}">
                <a16:creationId xmlns:a16="http://schemas.microsoft.com/office/drawing/2014/main" id="{F61D99CE-F824-C1F3-14A4-EB074E90875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5610" y="3799716"/>
            <a:ext cx="2489124" cy="1991299"/>
          </a:xfrm>
          <a:prstGeom prst="rect">
            <a:avLst/>
          </a:prstGeom>
        </p:spPr>
      </p:pic>
      <p:sp>
        <p:nvSpPr>
          <p:cNvPr id="10" name="楕円 9">
            <a:extLst>
              <a:ext uri="{FF2B5EF4-FFF2-40B4-BE49-F238E27FC236}">
                <a16:creationId xmlns:a16="http://schemas.microsoft.com/office/drawing/2014/main" id="{00F5AF69-37A6-BD60-D7FF-902BAC1B2FD3}"/>
              </a:ext>
            </a:extLst>
          </p:cNvPr>
          <p:cNvSpPr/>
          <p:nvPr/>
        </p:nvSpPr>
        <p:spPr>
          <a:xfrm>
            <a:off x="1254810" y="4668418"/>
            <a:ext cx="250723" cy="253892"/>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1" name="楕円 10">
            <a:extLst>
              <a:ext uri="{FF2B5EF4-FFF2-40B4-BE49-F238E27FC236}">
                <a16:creationId xmlns:a16="http://schemas.microsoft.com/office/drawing/2014/main" id="{D9CDE748-4914-DDA6-2E67-EFB6F3607C18}"/>
              </a:ext>
            </a:extLst>
          </p:cNvPr>
          <p:cNvSpPr/>
          <p:nvPr/>
        </p:nvSpPr>
        <p:spPr>
          <a:xfrm>
            <a:off x="1254810" y="2133454"/>
            <a:ext cx="250723" cy="253892"/>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タイトル 1">
            <a:extLst>
              <a:ext uri="{FF2B5EF4-FFF2-40B4-BE49-F238E27FC236}">
                <a16:creationId xmlns:a16="http://schemas.microsoft.com/office/drawing/2014/main" id="{1AD3DF55-4F7B-A14C-271F-C3F7694F697E}"/>
              </a:ext>
            </a:extLst>
          </p:cNvPr>
          <p:cNvSpPr txBox="1">
            <a:spLocks/>
          </p:cNvSpPr>
          <p:nvPr/>
        </p:nvSpPr>
        <p:spPr bwMode="auto">
          <a:xfrm>
            <a:off x="1198800" y="63000"/>
            <a:ext cx="6750000" cy="75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2585">
                <a:solidFill>
                  <a:schemeClr val="tx2"/>
                </a:solidFill>
                <a:latin typeface="+mj-lt"/>
                <a:ea typeface="+mj-ea"/>
                <a:cs typeface="ＭＳ Ｐゴシック" pitchFamily="-105" charset="-128"/>
              </a:defRPr>
            </a:lvl1pPr>
            <a:lvl2pPr algn="ctr" rtl="0" eaLnBrk="1" fontAlgn="base" hangingPunct="1">
              <a:spcBef>
                <a:spcPct val="0"/>
              </a:spcBef>
              <a:spcAft>
                <a:spcPct val="0"/>
              </a:spcAft>
              <a:defRPr kumimoji="1" sz="2585">
                <a:solidFill>
                  <a:schemeClr val="tx2"/>
                </a:solidFill>
                <a:latin typeface="Arial" charset="0"/>
                <a:ea typeface="ＭＳ Ｐゴシック" pitchFamily="50" charset="-128"/>
                <a:cs typeface="ＭＳ Ｐゴシック" pitchFamily="-105" charset="-128"/>
              </a:defRPr>
            </a:lvl2pPr>
            <a:lvl3pPr algn="ctr" rtl="0" eaLnBrk="1" fontAlgn="base" hangingPunct="1">
              <a:spcBef>
                <a:spcPct val="0"/>
              </a:spcBef>
              <a:spcAft>
                <a:spcPct val="0"/>
              </a:spcAft>
              <a:defRPr kumimoji="1" sz="2585">
                <a:solidFill>
                  <a:schemeClr val="tx2"/>
                </a:solidFill>
                <a:latin typeface="Arial" charset="0"/>
                <a:ea typeface="ＭＳ Ｐゴシック" pitchFamily="50" charset="-128"/>
                <a:cs typeface="ＭＳ Ｐゴシック" pitchFamily="-105" charset="-128"/>
              </a:defRPr>
            </a:lvl3pPr>
            <a:lvl4pPr algn="ctr" rtl="0" eaLnBrk="1" fontAlgn="base" hangingPunct="1">
              <a:spcBef>
                <a:spcPct val="0"/>
              </a:spcBef>
              <a:spcAft>
                <a:spcPct val="0"/>
              </a:spcAft>
              <a:defRPr kumimoji="1" sz="2585">
                <a:solidFill>
                  <a:schemeClr val="tx2"/>
                </a:solidFill>
                <a:latin typeface="Arial" charset="0"/>
                <a:ea typeface="ＭＳ Ｐゴシック" pitchFamily="50" charset="-128"/>
                <a:cs typeface="ＭＳ Ｐゴシック" pitchFamily="-105" charset="-128"/>
              </a:defRPr>
            </a:lvl4pPr>
            <a:lvl5pPr algn="ctr" rtl="0" eaLnBrk="1" fontAlgn="base" hangingPunct="1">
              <a:spcBef>
                <a:spcPct val="0"/>
              </a:spcBef>
              <a:spcAft>
                <a:spcPct val="0"/>
              </a:spcAft>
              <a:defRPr kumimoji="1" sz="2585">
                <a:solidFill>
                  <a:schemeClr val="tx2"/>
                </a:solidFill>
                <a:latin typeface="Arial" charset="0"/>
                <a:ea typeface="ＭＳ Ｐゴシック" pitchFamily="50" charset="-128"/>
                <a:cs typeface="ＭＳ Ｐゴシック" pitchFamily="-105" charset="-128"/>
              </a:defRPr>
            </a:lvl5pPr>
            <a:lvl6pPr marL="422041" algn="ctr" rtl="0" eaLnBrk="1" fontAlgn="base" hangingPunct="1">
              <a:spcBef>
                <a:spcPct val="0"/>
              </a:spcBef>
              <a:spcAft>
                <a:spcPct val="0"/>
              </a:spcAft>
              <a:defRPr kumimoji="1" sz="2585">
                <a:solidFill>
                  <a:schemeClr val="tx2"/>
                </a:solidFill>
                <a:latin typeface="Arial" charset="0"/>
                <a:ea typeface="ＭＳ Ｐゴシック" pitchFamily="50" charset="-128"/>
              </a:defRPr>
            </a:lvl6pPr>
            <a:lvl7pPr marL="844083" algn="ctr" rtl="0" eaLnBrk="1" fontAlgn="base" hangingPunct="1">
              <a:spcBef>
                <a:spcPct val="0"/>
              </a:spcBef>
              <a:spcAft>
                <a:spcPct val="0"/>
              </a:spcAft>
              <a:defRPr kumimoji="1" sz="2585">
                <a:solidFill>
                  <a:schemeClr val="tx2"/>
                </a:solidFill>
                <a:latin typeface="Arial" charset="0"/>
                <a:ea typeface="ＭＳ Ｐゴシック" pitchFamily="50" charset="-128"/>
              </a:defRPr>
            </a:lvl7pPr>
            <a:lvl8pPr marL="1266124" algn="ctr" rtl="0" eaLnBrk="1" fontAlgn="base" hangingPunct="1">
              <a:spcBef>
                <a:spcPct val="0"/>
              </a:spcBef>
              <a:spcAft>
                <a:spcPct val="0"/>
              </a:spcAft>
              <a:defRPr kumimoji="1" sz="2585">
                <a:solidFill>
                  <a:schemeClr val="tx2"/>
                </a:solidFill>
                <a:latin typeface="Arial" charset="0"/>
                <a:ea typeface="ＭＳ Ｐゴシック" pitchFamily="50" charset="-128"/>
              </a:defRPr>
            </a:lvl8pPr>
            <a:lvl9pPr marL="1688165" algn="ctr" rtl="0" eaLnBrk="1" fontAlgn="base" hangingPunct="1">
              <a:spcBef>
                <a:spcPct val="0"/>
              </a:spcBef>
              <a:spcAft>
                <a:spcPct val="0"/>
              </a:spcAft>
              <a:defRPr kumimoji="1" sz="2585">
                <a:solidFill>
                  <a:schemeClr val="tx2"/>
                </a:solidFill>
                <a:latin typeface="Arial" charset="0"/>
                <a:ea typeface="ＭＳ Ｐゴシック" pitchFamily="50" charset="-128"/>
              </a:defRPr>
            </a:lvl9pPr>
          </a:lstStyle>
          <a:p>
            <a:r>
              <a:rPr lang="en-US" altLang="ja-JP" kern="0"/>
              <a:t>FE-SEM</a:t>
            </a:r>
            <a:r>
              <a:rPr lang="ja-JP" altLang="en-US" kern="0"/>
              <a:t>分析（１</a:t>
            </a:r>
            <a:r>
              <a:rPr lang="en-US" altLang="ja-JP" kern="0"/>
              <a:t>PCV2301Ⅾ</a:t>
            </a:r>
            <a:r>
              <a:rPr lang="ja-JP" altLang="en-US" kern="0"/>
              <a:t>）</a:t>
            </a:r>
            <a:endParaRPr lang="ja-JP" altLang="en-US" kern="0" dirty="0"/>
          </a:p>
        </p:txBody>
      </p:sp>
      <p:sp>
        <p:nvSpPr>
          <p:cNvPr id="12" name="コンテンツ プレースホルダー 2">
            <a:extLst>
              <a:ext uri="{FF2B5EF4-FFF2-40B4-BE49-F238E27FC236}">
                <a16:creationId xmlns:a16="http://schemas.microsoft.com/office/drawing/2014/main" id="{95B7B36D-D401-BE70-CF34-406F17D5BA81}"/>
              </a:ext>
            </a:extLst>
          </p:cNvPr>
          <p:cNvSpPr txBox="1">
            <a:spLocks/>
          </p:cNvSpPr>
          <p:nvPr/>
        </p:nvSpPr>
        <p:spPr bwMode="auto">
          <a:xfrm>
            <a:off x="3221850" y="5785898"/>
            <a:ext cx="6126360" cy="65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kumimoji="1" sz="2585">
                <a:solidFill>
                  <a:schemeClr val="tx1"/>
                </a:solidFill>
                <a:latin typeface="+mn-lt"/>
                <a:ea typeface="+mn-ea"/>
                <a:cs typeface="ＭＳ Ｐゴシック" pitchFamily="-105" charset="-128"/>
              </a:defRPr>
            </a:lvl1pPr>
            <a:lvl2pPr marL="422041" indent="0" algn="ctr" rtl="0" eaLnBrk="1" fontAlgn="base" hangingPunct="1">
              <a:spcBef>
                <a:spcPct val="20000"/>
              </a:spcBef>
              <a:spcAft>
                <a:spcPct val="0"/>
              </a:spcAft>
              <a:buNone/>
              <a:defRPr kumimoji="1" sz="2215">
                <a:solidFill>
                  <a:schemeClr val="tx1"/>
                </a:solidFill>
                <a:latin typeface="+mn-lt"/>
                <a:ea typeface="+mn-ea"/>
              </a:defRPr>
            </a:lvl2pPr>
            <a:lvl3pPr marL="844083" indent="0" algn="ctr" rtl="0" eaLnBrk="1" fontAlgn="base" hangingPunct="1">
              <a:spcBef>
                <a:spcPct val="20000"/>
              </a:spcBef>
              <a:spcAft>
                <a:spcPct val="0"/>
              </a:spcAft>
              <a:buNone/>
              <a:defRPr kumimoji="1" sz="1846">
                <a:solidFill>
                  <a:schemeClr val="tx1"/>
                </a:solidFill>
                <a:latin typeface="+mn-lt"/>
                <a:ea typeface="+mn-ea"/>
              </a:defRPr>
            </a:lvl3pPr>
            <a:lvl4pPr marL="1266124" indent="0" algn="ctr" rtl="0" eaLnBrk="1" fontAlgn="base" hangingPunct="1">
              <a:spcBef>
                <a:spcPct val="20000"/>
              </a:spcBef>
              <a:spcAft>
                <a:spcPct val="0"/>
              </a:spcAft>
              <a:buNone/>
              <a:defRPr kumimoji="1">
                <a:solidFill>
                  <a:schemeClr val="tx1"/>
                </a:solidFill>
                <a:latin typeface="+mn-lt"/>
                <a:ea typeface="+mn-ea"/>
              </a:defRPr>
            </a:lvl4pPr>
            <a:lvl5pPr marL="1688165" indent="0" algn="ctr" rtl="0" eaLnBrk="1" fontAlgn="base" hangingPunct="1">
              <a:spcBef>
                <a:spcPct val="20000"/>
              </a:spcBef>
              <a:spcAft>
                <a:spcPct val="0"/>
              </a:spcAft>
              <a:buNone/>
              <a:defRPr kumimoji="1" sz="1292">
                <a:solidFill>
                  <a:schemeClr val="tx1"/>
                </a:solidFill>
                <a:latin typeface="+mn-lt"/>
                <a:ea typeface="+mn-ea"/>
              </a:defRPr>
            </a:lvl5pPr>
            <a:lvl6pPr marL="2110207" indent="0" algn="ctr" rtl="0" eaLnBrk="1" fontAlgn="base" hangingPunct="1">
              <a:spcBef>
                <a:spcPct val="20000"/>
              </a:spcBef>
              <a:spcAft>
                <a:spcPct val="0"/>
              </a:spcAft>
              <a:buNone/>
              <a:defRPr kumimoji="1" sz="1292">
                <a:solidFill>
                  <a:schemeClr val="tx1"/>
                </a:solidFill>
                <a:latin typeface="+mn-lt"/>
                <a:ea typeface="+mn-ea"/>
              </a:defRPr>
            </a:lvl6pPr>
            <a:lvl7pPr marL="2532248" indent="0" algn="ctr" rtl="0" eaLnBrk="1" fontAlgn="base" hangingPunct="1">
              <a:spcBef>
                <a:spcPct val="20000"/>
              </a:spcBef>
              <a:spcAft>
                <a:spcPct val="0"/>
              </a:spcAft>
              <a:buNone/>
              <a:defRPr kumimoji="1" sz="1292">
                <a:solidFill>
                  <a:schemeClr val="tx1"/>
                </a:solidFill>
                <a:latin typeface="+mn-lt"/>
                <a:ea typeface="+mn-ea"/>
              </a:defRPr>
            </a:lvl7pPr>
            <a:lvl8pPr marL="2954289" indent="0" algn="ctr" rtl="0" eaLnBrk="1" fontAlgn="base" hangingPunct="1">
              <a:spcBef>
                <a:spcPct val="20000"/>
              </a:spcBef>
              <a:spcAft>
                <a:spcPct val="0"/>
              </a:spcAft>
              <a:buNone/>
              <a:defRPr kumimoji="1" sz="1292">
                <a:solidFill>
                  <a:schemeClr val="tx1"/>
                </a:solidFill>
                <a:latin typeface="+mn-lt"/>
                <a:ea typeface="+mn-ea"/>
              </a:defRPr>
            </a:lvl8pPr>
            <a:lvl9pPr marL="3376331" indent="0" algn="ctr" rtl="0" eaLnBrk="1" fontAlgn="base" hangingPunct="1">
              <a:spcBef>
                <a:spcPct val="20000"/>
              </a:spcBef>
              <a:spcAft>
                <a:spcPct val="0"/>
              </a:spcAft>
              <a:buNone/>
              <a:defRPr kumimoji="1" sz="1292">
                <a:solidFill>
                  <a:schemeClr val="tx1"/>
                </a:solidFill>
                <a:latin typeface="+mn-lt"/>
                <a:ea typeface="+mn-ea"/>
              </a:defRPr>
            </a:lvl9pPr>
          </a:lstStyle>
          <a:p>
            <a:r>
              <a:rPr lang="ja-JP" altLang="en-US" kern="0" dirty="0"/>
              <a:t>定性分析では、</a:t>
            </a:r>
            <a:r>
              <a:rPr lang="en-US" altLang="ja-JP" kern="0" dirty="0" err="1"/>
              <a:t>Fe,Ni,Zn</a:t>
            </a:r>
            <a:r>
              <a:rPr lang="ja-JP" altLang="en-US" kern="0" dirty="0"/>
              <a:t>等が確認</a:t>
            </a:r>
            <a:endParaRPr lang="en-US" altLang="ja-JP" kern="0" dirty="0"/>
          </a:p>
        </p:txBody>
      </p:sp>
      <p:sp>
        <p:nvSpPr>
          <p:cNvPr id="13" name="スライド番号プレースホルダー 3">
            <a:extLst>
              <a:ext uri="{FF2B5EF4-FFF2-40B4-BE49-F238E27FC236}">
                <a16:creationId xmlns:a16="http://schemas.microsoft.com/office/drawing/2014/main" id="{AB277B21-1908-1B2E-90C5-DC0D5AA355FA}"/>
              </a:ext>
            </a:extLst>
          </p:cNvPr>
          <p:cNvSpPr>
            <a:spLocks noGrp="1"/>
          </p:cNvSpPr>
          <p:nvPr>
            <p:ph type="sldNum" sz="quarter" idx="10"/>
          </p:nvPr>
        </p:nvSpPr>
        <p:spPr>
          <a:xfrm>
            <a:off x="8462538" y="205800"/>
            <a:ext cx="583754" cy="304800"/>
          </a:xfrm>
        </p:spPr>
        <p:txBody>
          <a:bodyPr/>
          <a:lstStyle/>
          <a:p>
            <a:pPr>
              <a:defRPr/>
            </a:pPr>
            <a:fld id="{35BC4922-B519-4540-A8D1-99F848B22AE3}" type="slidenum">
              <a:rPr lang="en-US" altLang="ja-JP" smtClean="0"/>
              <a:pPr>
                <a:defRPr/>
              </a:pPr>
              <a:t>10</a:t>
            </a:fld>
            <a:endParaRPr lang="en-US" altLang="ja-JP" dirty="0"/>
          </a:p>
        </p:txBody>
      </p:sp>
    </p:spTree>
    <p:extLst>
      <p:ext uri="{BB962C8B-B14F-4D97-AF65-F5344CB8AC3E}">
        <p14:creationId xmlns:p14="http://schemas.microsoft.com/office/powerpoint/2010/main" val="530544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0000000-0008-0000-0000-000002000000}"/>
              </a:ext>
            </a:extLst>
          </p:cNvPr>
          <p:cNvPicPr>
            <a:picLocks noChangeAspect="1"/>
          </p:cNvPicPr>
          <p:nvPr/>
        </p:nvPicPr>
        <p:blipFill>
          <a:blip r:embed="rId2"/>
          <a:stretch>
            <a:fillRect/>
          </a:stretch>
        </p:blipFill>
        <p:spPr>
          <a:xfrm>
            <a:off x="514856" y="1778220"/>
            <a:ext cx="8100000" cy="3817177"/>
          </a:xfrm>
          <a:prstGeom prst="rect">
            <a:avLst/>
          </a:prstGeom>
        </p:spPr>
      </p:pic>
      <p:sp>
        <p:nvSpPr>
          <p:cNvPr id="2" name="テキスト ボックス 1"/>
          <p:cNvSpPr txBox="1"/>
          <p:nvPr/>
        </p:nvSpPr>
        <p:spPr>
          <a:xfrm>
            <a:off x="685091" y="1230375"/>
            <a:ext cx="1290738" cy="323165"/>
          </a:xfrm>
          <a:prstGeom prst="rect">
            <a:avLst/>
          </a:prstGeom>
          <a:noFill/>
        </p:spPr>
        <p:txBody>
          <a:bodyPr wrap="none" rtlCol="0">
            <a:spAutoFit/>
          </a:bodyPr>
          <a:lstStyle/>
          <a:p>
            <a:r>
              <a:rPr lang="en-US" altLang="ja-JP" sz="1500" dirty="0">
                <a:latin typeface="Meiryo UI" panose="020B0604030504040204" pitchFamily="50" charset="-128"/>
                <a:ea typeface="Meiryo UI" panose="020B0604030504040204" pitchFamily="50" charset="-128"/>
              </a:rPr>
              <a:t>1PCV2301C</a:t>
            </a:r>
            <a:endParaRPr lang="ja-JP" altLang="en-US" sz="1500" dirty="0">
              <a:latin typeface="Meiryo UI" panose="020B0604030504040204" pitchFamily="50" charset="-128"/>
              <a:ea typeface="Meiryo UI" panose="020B0604030504040204" pitchFamily="50" charset="-128"/>
            </a:endParaRPr>
          </a:p>
        </p:txBody>
      </p:sp>
      <p:sp>
        <p:nvSpPr>
          <p:cNvPr id="5" name="線吹き出し 2 (枠付き) 4"/>
          <p:cNvSpPr/>
          <p:nvPr/>
        </p:nvSpPr>
        <p:spPr>
          <a:xfrm>
            <a:off x="3626895" y="3023955"/>
            <a:ext cx="692464" cy="254577"/>
          </a:xfrm>
          <a:prstGeom prst="borderCallout2">
            <a:avLst>
              <a:gd name="adj1" fmla="val 18750"/>
              <a:gd name="adj2" fmla="val -757"/>
              <a:gd name="adj3" fmla="val 18750"/>
              <a:gd name="adj4" fmla="val -16667"/>
              <a:gd name="adj5" fmla="val 112500"/>
              <a:gd name="adj6" fmla="val -4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Cs137</a:t>
            </a:r>
          </a:p>
          <a:p>
            <a:r>
              <a:rPr lang="en-US" altLang="ja-JP" sz="825" dirty="0">
                <a:solidFill>
                  <a:schemeClr val="tx1"/>
                </a:solidFill>
                <a:latin typeface="Meiryo UI" panose="020B0604030504040204" pitchFamily="50" charset="-128"/>
                <a:ea typeface="Meiryo UI" panose="020B0604030504040204" pitchFamily="50" charset="-128"/>
              </a:rPr>
              <a:t>661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6" name="線吹き出し 2 (枠付き) 5"/>
          <p:cNvSpPr/>
          <p:nvPr/>
        </p:nvSpPr>
        <p:spPr>
          <a:xfrm>
            <a:off x="3900850" y="3781350"/>
            <a:ext cx="671150" cy="464838"/>
          </a:xfrm>
          <a:prstGeom prst="borderCallout2">
            <a:avLst>
              <a:gd name="adj1" fmla="val 63648"/>
              <a:gd name="adj2" fmla="val 2047"/>
              <a:gd name="adj3" fmla="val 65689"/>
              <a:gd name="adj4" fmla="val -11059"/>
              <a:gd name="adj5" fmla="val 94133"/>
              <a:gd name="adj6" fmla="val -1769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Cs134</a:t>
            </a:r>
          </a:p>
          <a:p>
            <a:r>
              <a:rPr lang="en-US" altLang="ja-JP" sz="825" dirty="0">
                <a:solidFill>
                  <a:schemeClr val="tx1"/>
                </a:solidFill>
                <a:latin typeface="Meiryo UI" panose="020B0604030504040204" pitchFamily="50" charset="-128"/>
                <a:ea typeface="Meiryo UI" panose="020B0604030504040204" pitchFamily="50" charset="-128"/>
              </a:rPr>
              <a:t>795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a:p>
            <a:r>
              <a:rPr lang="en-US" altLang="ja-JP" sz="825" dirty="0">
                <a:solidFill>
                  <a:schemeClr val="tx1"/>
                </a:solidFill>
                <a:latin typeface="Meiryo UI" panose="020B0604030504040204" pitchFamily="50" charset="-128"/>
                <a:ea typeface="Meiryo UI" panose="020B0604030504040204" pitchFamily="50" charset="-128"/>
              </a:rPr>
              <a:t>802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7" name="線吹き出し 2 (枠付き) 6"/>
          <p:cNvSpPr/>
          <p:nvPr/>
        </p:nvSpPr>
        <p:spPr>
          <a:xfrm>
            <a:off x="1736685" y="3314387"/>
            <a:ext cx="1036947" cy="400997"/>
          </a:xfrm>
          <a:prstGeom prst="borderCallout2">
            <a:avLst>
              <a:gd name="adj1" fmla="val 103587"/>
              <a:gd name="adj2" fmla="val 82528"/>
              <a:gd name="adj3" fmla="val 166982"/>
              <a:gd name="adj4" fmla="val 117731"/>
              <a:gd name="adj5" fmla="val 201636"/>
              <a:gd name="adj6" fmla="val 1187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25" dirty="0">
                <a:solidFill>
                  <a:schemeClr val="tx1"/>
                </a:solidFill>
                <a:latin typeface="Meiryo UI" panose="020B0604030504040204" pitchFamily="50" charset="-128"/>
                <a:ea typeface="Meiryo UI" panose="020B0604030504040204" pitchFamily="50" charset="-128"/>
              </a:rPr>
              <a:t>　　　　 </a:t>
            </a:r>
            <a:r>
              <a:rPr lang="en-US" altLang="ja-JP" sz="825" dirty="0">
                <a:solidFill>
                  <a:schemeClr val="tx1"/>
                </a:solidFill>
                <a:latin typeface="Meiryo UI" panose="020B0604030504040204" pitchFamily="50" charset="-128"/>
                <a:ea typeface="Meiryo UI" panose="020B0604030504040204" pitchFamily="50" charset="-128"/>
              </a:rPr>
              <a:t>:563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a:p>
            <a:r>
              <a:rPr lang="en-US" altLang="ja-JP" sz="825" dirty="0">
                <a:solidFill>
                  <a:schemeClr val="tx1"/>
                </a:solidFill>
                <a:latin typeface="Meiryo UI" panose="020B0604030504040204" pitchFamily="50" charset="-128"/>
                <a:ea typeface="Meiryo UI" panose="020B0604030504040204" pitchFamily="50" charset="-128"/>
              </a:rPr>
              <a:t>Cs134:569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a:p>
            <a:r>
              <a:rPr lang="en-US" altLang="ja-JP" sz="825" dirty="0">
                <a:solidFill>
                  <a:schemeClr val="tx1"/>
                </a:solidFill>
                <a:latin typeface="Meiryo UI" panose="020B0604030504040204" pitchFamily="50" charset="-128"/>
                <a:ea typeface="Meiryo UI" panose="020B0604030504040204" pitchFamily="50" charset="-128"/>
              </a:rPr>
              <a:t>         :604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11" name="線吹き出し 2 (枠付き) 10"/>
          <p:cNvSpPr/>
          <p:nvPr/>
        </p:nvSpPr>
        <p:spPr>
          <a:xfrm>
            <a:off x="6017695" y="4093384"/>
            <a:ext cx="687329" cy="254577"/>
          </a:xfrm>
          <a:prstGeom prst="borderCallout2">
            <a:avLst>
              <a:gd name="adj1" fmla="val 18750"/>
              <a:gd name="adj2" fmla="val -757"/>
              <a:gd name="adj3" fmla="val 78326"/>
              <a:gd name="adj4" fmla="val -21464"/>
              <a:gd name="adj5" fmla="val 153944"/>
              <a:gd name="adj6" fmla="val -2843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Co60</a:t>
            </a:r>
          </a:p>
          <a:p>
            <a:r>
              <a:rPr lang="en-US" altLang="ja-JP" sz="825" dirty="0">
                <a:solidFill>
                  <a:schemeClr val="tx1"/>
                </a:solidFill>
                <a:latin typeface="Meiryo UI" panose="020B0604030504040204" pitchFamily="50" charset="-128"/>
                <a:ea typeface="Meiryo UI" panose="020B0604030504040204" pitchFamily="50" charset="-128"/>
              </a:rPr>
              <a:t>1332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12" name="線吹き出し 2 (枠付き) 11"/>
          <p:cNvSpPr/>
          <p:nvPr/>
        </p:nvSpPr>
        <p:spPr>
          <a:xfrm>
            <a:off x="6261802" y="4717102"/>
            <a:ext cx="661349" cy="254577"/>
          </a:xfrm>
          <a:prstGeom prst="borderCallout2">
            <a:avLst>
              <a:gd name="adj1" fmla="val 18750"/>
              <a:gd name="adj2" fmla="val -757"/>
              <a:gd name="adj3" fmla="val 18750"/>
              <a:gd name="adj4" fmla="val -16667"/>
              <a:gd name="adj5" fmla="val 112500"/>
              <a:gd name="adj6" fmla="val -4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Cs134</a:t>
            </a:r>
          </a:p>
          <a:p>
            <a:r>
              <a:rPr lang="en-US" altLang="ja-JP" sz="825" dirty="0">
                <a:solidFill>
                  <a:schemeClr val="tx1"/>
                </a:solidFill>
                <a:latin typeface="Meiryo UI" panose="020B0604030504040204" pitchFamily="50" charset="-128"/>
                <a:ea typeface="Meiryo UI" panose="020B0604030504040204" pitchFamily="50" charset="-128"/>
              </a:rPr>
              <a:t>1365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27" name="線吹き出し 2 (枠付き) 26"/>
          <p:cNvSpPr/>
          <p:nvPr/>
        </p:nvSpPr>
        <p:spPr>
          <a:xfrm>
            <a:off x="4795192" y="3994467"/>
            <a:ext cx="687329" cy="254577"/>
          </a:xfrm>
          <a:prstGeom prst="borderCallout2">
            <a:avLst>
              <a:gd name="adj1" fmla="val 106505"/>
              <a:gd name="adj2" fmla="val 18896"/>
              <a:gd name="adj3" fmla="val 183035"/>
              <a:gd name="adj4" fmla="val 40636"/>
              <a:gd name="adj5" fmla="val 212971"/>
              <a:gd name="adj6" fmla="val 519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Co60</a:t>
            </a:r>
          </a:p>
          <a:p>
            <a:r>
              <a:rPr lang="en-US" altLang="ja-JP" sz="825" dirty="0">
                <a:solidFill>
                  <a:schemeClr val="tx1"/>
                </a:solidFill>
                <a:latin typeface="Meiryo UI" panose="020B0604030504040204" pitchFamily="50" charset="-128"/>
                <a:ea typeface="Meiryo UI" panose="020B0604030504040204" pitchFamily="50" charset="-128"/>
              </a:rPr>
              <a:t>1173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52463C6F-FD0F-913D-9750-75D91B32AB2B}"/>
              </a:ext>
            </a:extLst>
          </p:cNvPr>
          <p:cNvSpPr txBox="1"/>
          <p:nvPr/>
        </p:nvSpPr>
        <p:spPr>
          <a:xfrm>
            <a:off x="2787942" y="251306"/>
            <a:ext cx="4572000" cy="523220"/>
          </a:xfrm>
          <a:prstGeom prst="rect">
            <a:avLst/>
          </a:prstGeom>
          <a:noFill/>
        </p:spPr>
        <p:txBody>
          <a:bodyPr wrap="square">
            <a:spAutoFit/>
          </a:bodyPr>
          <a:lstStyle/>
          <a:p>
            <a:r>
              <a:rPr kumimoji="1" lang="ja-JP" altLang="en-US" sz="2800" dirty="0"/>
              <a:t>溶解前線量測定</a:t>
            </a:r>
            <a:endParaRPr lang="ja-JP" altLang="en-US" sz="2800" dirty="0"/>
          </a:p>
        </p:txBody>
      </p:sp>
      <p:sp>
        <p:nvSpPr>
          <p:cNvPr id="14" name="スライド番号プレースホルダー 3">
            <a:extLst>
              <a:ext uri="{FF2B5EF4-FFF2-40B4-BE49-F238E27FC236}">
                <a16:creationId xmlns:a16="http://schemas.microsoft.com/office/drawing/2014/main" id="{AB277B21-1908-1B2E-90C5-DC0D5AA355FA}"/>
              </a:ext>
            </a:extLst>
          </p:cNvPr>
          <p:cNvSpPr>
            <a:spLocks noGrp="1"/>
          </p:cNvSpPr>
          <p:nvPr>
            <p:ph type="sldNum" sz="quarter" idx="10"/>
          </p:nvPr>
        </p:nvSpPr>
        <p:spPr>
          <a:xfrm>
            <a:off x="8462538" y="205800"/>
            <a:ext cx="583754" cy="304800"/>
          </a:xfrm>
        </p:spPr>
        <p:txBody>
          <a:bodyPr/>
          <a:lstStyle/>
          <a:p>
            <a:pPr>
              <a:defRPr/>
            </a:pPr>
            <a:fld id="{35BC4922-B519-4540-A8D1-99F848B22AE3}" type="slidenum">
              <a:rPr lang="en-US" altLang="ja-JP" smtClean="0"/>
              <a:pPr>
                <a:defRPr/>
              </a:pPr>
              <a:t>11</a:t>
            </a:fld>
            <a:endParaRPr lang="en-US" altLang="ja-JP" dirty="0"/>
          </a:p>
        </p:txBody>
      </p:sp>
    </p:spTree>
    <p:extLst>
      <p:ext uri="{BB962C8B-B14F-4D97-AF65-F5344CB8AC3E}">
        <p14:creationId xmlns:p14="http://schemas.microsoft.com/office/powerpoint/2010/main" val="2894114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0000000-0008-0000-0200-000002000000}"/>
              </a:ext>
            </a:extLst>
          </p:cNvPr>
          <p:cNvPicPr>
            <a:picLocks noChangeAspect="1"/>
          </p:cNvPicPr>
          <p:nvPr/>
        </p:nvPicPr>
        <p:blipFill>
          <a:blip r:embed="rId2"/>
          <a:stretch>
            <a:fillRect/>
          </a:stretch>
        </p:blipFill>
        <p:spPr>
          <a:xfrm>
            <a:off x="486859" y="1979751"/>
            <a:ext cx="8100000" cy="3657247"/>
          </a:xfrm>
          <a:prstGeom prst="rect">
            <a:avLst/>
          </a:prstGeom>
        </p:spPr>
      </p:pic>
      <p:sp>
        <p:nvSpPr>
          <p:cNvPr id="2" name="テキスト ボックス 1"/>
          <p:cNvSpPr txBox="1"/>
          <p:nvPr/>
        </p:nvSpPr>
        <p:spPr>
          <a:xfrm>
            <a:off x="685092" y="1230375"/>
            <a:ext cx="1305165" cy="323165"/>
          </a:xfrm>
          <a:prstGeom prst="rect">
            <a:avLst/>
          </a:prstGeom>
          <a:noFill/>
        </p:spPr>
        <p:txBody>
          <a:bodyPr wrap="none" rtlCol="0">
            <a:spAutoFit/>
          </a:bodyPr>
          <a:lstStyle/>
          <a:p>
            <a:r>
              <a:rPr lang="en-US" altLang="ja-JP" sz="1500" dirty="0">
                <a:latin typeface="Meiryo UI" panose="020B0604030504040204" pitchFamily="50" charset="-128"/>
                <a:ea typeface="Meiryo UI" panose="020B0604030504040204" pitchFamily="50" charset="-128"/>
              </a:rPr>
              <a:t>1PCV2301D</a:t>
            </a:r>
            <a:endParaRPr lang="ja-JP" altLang="en-US" sz="1500" dirty="0">
              <a:latin typeface="Meiryo UI" panose="020B0604030504040204" pitchFamily="50" charset="-128"/>
              <a:ea typeface="Meiryo UI" panose="020B0604030504040204" pitchFamily="50" charset="-128"/>
            </a:endParaRPr>
          </a:p>
        </p:txBody>
      </p:sp>
      <p:sp>
        <p:nvSpPr>
          <p:cNvPr id="4" name="線吹き出し 2 (枠付き) 4">
            <a:extLst>
              <a:ext uri="{FF2B5EF4-FFF2-40B4-BE49-F238E27FC236}">
                <a16:creationId xmlns:a16="http://schemas.microsoft.com/office/drawing/2014/main" id="{623EF3A4-C45A-3AB5-EF9F-7A279B58986D}"/>
              </a:ext>
            </a:extLst>
          </p:cNvPr>
          <p:cNvSpPr/>
          <p:nvPr/>
        </p:nvSpPr>
        <p:spPr>
          <a:xfrm>
            <a:off x="3564500" y="3031357"/>
            <a:ext cx="647459" cy="254577"/>
          </a:xfrm>
          <a:prstGeom prst="borderCallout2">
            <a:avLst>
              <a:gd name="adj1" fmla="val 18750"/>
              <a:gd name="adj2" fmla="val -757"/>
              <a:gd name="adj3" fmla="val 18750"/>
              <a:gd name="adj4" fmla="val -16667"/>
              <a:gd name="adj5" fmla="val 112500"/>
              <a:gd name="adj6" fmla="val -4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Cs137</a:t>
            </a:r>
          </a:p>
          <a:p>
            <a:r>
              <a:rPr lang="en-US" altLang="ja-JP" sz="825" dirty="0">
                <a:solidFill>
                  <a:schemeClr val="tx1"/>
                </a:solidFill>
                <a:latin typeface="Meiryo UI" panose="020B0604030504040204" pitchFamily="50" charset="-128"/>
                <a:ea typeface="Meiryo UI" panose="020B0604030504040204" pitchFamily="50" charset="-128"/>
              </a:rPr>
              <a:t>661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8" name="線吹き出し 2 (枠付き) 10">
            <a:extLst>
              <a:ext uri="{FF2B5EF4-FFF2-40B4-BE49-F238E27FC236}">
                <a16:creationId xmlns:a16="http://schemas.microsoft.com/office/drawing/2014/main" id="{030AF2E1-49AA-2D64-F034-CFE3239D1B80}"/>
              </a:ext>
            </a:extLst>
          </p:cNvPr>
          <p:cNvSpPr/>
          <p:nvPr/>
        </p:nvSpPr>
        <p:spPr>
          <a:xfrm>
            <a:off x="6008353" y="3934761"/>
            <a:ext cx="723887" cy="290236"/>
          </a:xfrm>
          <a:prstGeom prst="borderCallout2">
            <a:avLst>
              <a:gd name="adj1" fmla="val 52831"/>
              <a:gd name="adj2" fmla="val 202"/>
              <a:gd name="adj3" fmla="val 159616"/>
              <a:gd name="adj4" fmla="val -44490"/>
              <a:gd name="adj5" fmla="val 303351"/>
              <a:gd name="adj6" fmla="val -418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Cs137</a:t>
            </a:r>
          </a:p>
          <a:p>
            <a:r>
              <a:rPr lang="en-US" altLang="ja-JP" sz="825" dirty="0">
                <a:solidFill>
                  <a:schemeClr val="tx1"/>
                </a:solidFill>
                <a:latin typeface="Meiryo UI" panose="020B0604030504040204" pitchFamily="50" charset="-128"/>
                <a:ea typeface="Meiryo UI" panose="020B0604030504040204" pitchFamily="50" charset="-128"/>
              </a:rPr>
              <a:t>662*2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14" name="線吹き出し 2 (枠付き) 5">
            <a:extLst>
              <a:ext uri="{FF2B5EF4-FFF2-40B4-BE49-F238E27FC236}">
                <a16:creationId xmlns:a16="http://schemas.microsoft.com/office/drawing/2014/main" id="{13AE1A80-8303-F17C-439A-134B58C6F49F}"/>
              </a:ext>
            </a:extLst>
          </p:cNvPr>
          <p:cNvSpPr/>
          <p:nvPr/>
        </p:nvSpPr>
        <p:spPr>
          <a:xfrm>
            <a:off x="3927306" y="3730177"/>
            <a:ext cx="644693" cy="464838"/>
          </a:xfrm>
          <a:prstGeom prst="borderCallout2">
            <a:avLst>
              <a:gd name="adj1" fmla="val 63648"/>
              <a:gd name="adj2" fmla="val 2047"/>
              <a:gd name="adj3" fmla="val 65689"/>
              <a:gd name="adj4" fmla="val -11059"/>
              <a:gd name="adj5" fmla="val 94133"/>
              <a:gd name="adj6" fmla="val -1769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Cs134</a:t>
            </a:r>
          </a:p>
          <a:p>
            <a:r>
              <a:rPr lang="en-US" altLang="ja-JP" sz="825" dirty="0">
                <a:solidFill>
                  <a:schemeClr val="tx1"/>
                </a:solidFill>
                <a:latin typeface="Meiryo UI" panose="020B0604030504040204" pitchFamily="50" charset="-128"/>
                <a:ea typeface="Meiryo UI" panose="020B0604030504040204" pitchFamily="50" charset="-128"/>
              </a:rPr>
              <a:t>795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a:p>
            <a:r>
              <a:rPr lang="en-US" altLang="ja-JP" sz="825" dirty="0">
                <a:solidFill>
                  <a:schemeClr val="tx1"/>
                </a:solidFill>
                <a:latin typeface="Meiryo UI" panose="020B0604030504040204" pitchFamily="50" charset="-128"/>
                <a:ea typeface="Meiryo UI" panose="020B0604030504040204" pitchFamily="50" charset="-128"/>
              </a:rPr>
              <a:t>802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16" name="線吹き出し 2 (枠付き) 6">
            <a:extLst>
              <a:ext uri="{FF2B5EF4-FFF2-40B4-BE49-F238E27FC236}">
                <a16:creationId xmlns:a16="http://schemas.microsoft.com/office/drawing/2014/main" id="{2C4EADE0-0B80-E82C-55A5-5B9864B33A84}"/>
              </a:ext>
            </a:extLst>
          </p:cNvPr>
          <p:cNvSpPr/>
          <p:nvPr/>
        </p:nvSpPr>
        <p:spPr>
          <a:xfrm>
            <a:off x="1781690" y="3314387"/>
            <a:ext cx="991942" cy="400997"/>
          </a:xfrm>
          <a:prstGeom prst="borderCallout2">
            <a:avLst>
              <a:gd name="adj1" fmla="val 103587"/>
              <a:gd name="adj2" fmla="val 82528"/>
              <a:gd name="adj3" fmla="val 166982"/>
              <a:gd name="adj4" fmla="val 117731"/>
              <a:gd name="adj5" fmla="val 201636"/>
              <a:gd name="adj6" fmla="val 1231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25" dirty="0">
                <a:solidFill>
                  <a:schemeClr val="tx1"/>
                </a:solidFill>
                <a:latin typeface="Meiryo UI" panose="020B0604030504040204" pitchFamily="50" charset="-128"/>
                <a:ea typeface="Meiryo UI" panose="020B0604030504040204" pitchFamily="50" charset="-128"/>
              </a:rPr>
              <a:t>　　　　 </a:t>
            </a:r>
            <a:r>
              <a:rPr lang="en-US" altLang="ja-JP" sz="825" dirty="0">
                <a:solidFill>
                  <a:schemeClr val="tx1"/>
                </a:solidFill>
                <a:latin typeface="Meiryo UI" panose="020B0604030504040204" pitchFamily="50" charset="-128"/>
                <a:ea typeface="Meiryo UI" panose="020B0604030504040204" pitchFamily="50" charset="-128"/>
              </a:rPr>
              <a:t>:563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a:p>
            <a:r>
              <a:rPr lang="en-US" altLang="ja-JP" sz="825" dirty="0">
                <a:solidFill>
                  <a:schemeClr val="tx1"/>
                </a:solidFill>
                <a:latin typeface="Meiryo UI" panose="020B0604030504040204" pitchFamily="50" charset="-128"/>
                <a:ea typeface="Meiryo UI" panose="020B0604030504040204" pitchFamily="50" charset="-128"/>
              </a:rPr>
              <a:t>Cs134:569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a:p>
            <a:r>
              <a:rPr lang="en-US" altLang="ja-JP" sz="825" dirty="0">
                <a:solidFill>
                  <a:schemeClr val="tx1"/>
                </a:solidFill>
                <a:latin typeface="Meiryo UI" panose="020B0604030504040204" pitchFamily="50" charset="-128"/>
                <a:ea typeface="Meiryo UI" panose="020B0604030504040204" pitchFamily="50" charset="-128"/>
              </a:rPr>
              <a:t>         :604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17" name="線吹き出し 2 (枠付き) 10">
            <a:extLst>
              <a:ext uri="{FF2B5EF4-FFF2-40B4-BE49-F238E27FC236}">
                <a16:creationId xmlns:a16="http://schemas.microsoft.com/office/drawing/2014/main" id="{01C5D360-70A5-716F-876A-03301F35DAA4}"/>
              </a:ext>
            </a:extLst>
          </p:cNvPr>
          <p:cNvSpPr/>
          <p:nvPr/>
        </p:nvSpPr>
        <p:spPr>
          <a:xfrm>
            <a:off x="6012160" y="4284095"/>
            <a:ext cx="687329" cy="254577"/>
          </a:xfrm>
          <a:prstGeom prst="borderCallout2">
            <a:avLst>
              <a:gd name="adj1" fmla="val 18750"/>
              <a:gd name="adj2" fmla="val -757"/>
              <a:gd name="adj3" fmla="val 78326"/>
              <a:gd name="adj4" fmla="val -21464"/>
              <a:gd name="adj5" fmla="val 153944"/>
              <a:gd name="adj6" fmla="val -2843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Co60</a:t>
            </a:r>
          </a:p>
          <a:p>
            <a:r>
              <a:rPr lang="en-US" altLang="ja-JP" sz="825" dirty="0">
                <a:solidFill>
                  <a:schemeClr val="tx1"/>
                </a:solidFill>
                <a:latin typeface="Meiryo UI" panose="020B0604030504040204" pitchFamily="50" charset="-128"/>
                <a:ea typeface="Meiryo UI" panose="020B0604030504040204" pitchFamily="50" charset="-128"/>
              </a:rPr>
              <a:t>1332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29" name="線吹き出し 2 (枠付き) 11">
            <a:extLst>
              <a:ext uri="{FF2B5EF4-FFF2-40B4-BE49-F238E27FC236}">
                <a16:creationId xmlns:a16="http://schemas.microsoft.com/office/drawing/2014/main" id="{3D0F1DC3-D2EC-D613-ECBE-34AA5EB2B693}"/>
              </a:ext>
            </a:extLst>
          </p:cNvPr>
          <p:cNvSpPr/>
          <p:nvPr/>
        </p:nvSpPr>
        <p:spPr>
          <a:xfrm>
            <a:off x="6233232" y="4743629"/>
            <a:ext cx="661349" cy="254577"/>
          </a:xfrm>
          <a:prstGeom prst="borderCallout2">
            <a:avLst>
              <a:gd name="adj1" fmla="val 18750"/>
              <a:gd name="adj2" fmla="val -757"/>
              <a:gd name="adj3" fmla="val 18750"/>
              <a:gd name="adj4" fmla="val -16667"/>
              <a:gd name="adj5" fmla="val 112500"/>
              <a:gd name="adj6" fmla="val -4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Cs134</a:t>
            </a:r>
          </a:p>
          <a:p>
            <a:r>
              <a:rPr lang="en-US" altLang="ja-JP" sz="825" dirty="0">
                <a:solidFill>
                  <a:schemeClr val="tx1"/>
                </a:solidFill>
                <a:latin typeface="Meiryo UI" panose="020B0604030504040204" pitchFamily="50" charset="-128"/>
                <a:ea typeface="Meiryo UI" panose="020B0604030504040204" pitchFamily="50" charset="-128"/>
              </a:rPr>
              <a:t>1365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30" name="線吹き出し 2 (枠付き) 26">
            <a:extLst>
              <a:ext uri="{FF2B5EF4-FFF2-40B4-BE49-F238E27FC236}">
                <a16:creationId xmlns:a16="http://schemas.microsoft.com/office/drawing/2014/main" id="{6CD5FE2A-F960-35B8-AB54-85213F108D7B}"/>
              </a:ext>
            </a:extLst>
          </p:cNvPr>
          <p:cNvSpPr/>
          <p:nvPr/>
        </p:nvSpPr>
        <p:spPr>
          <a:xfrm>
            <a:off x="4795192" y="3994467"/>
            <a:ext cx="687329" cy="254577"/>
          </a:xfrm>
          <a:prstGeom prst="borderCallout2">
            <a:avLst>
              <a:gd name="adj1" fmla="val 106505"/>
              <a:gd name="adj2" fmla="val 18896"/>
              <a:gd name="adj3" fmla="val 183035"/>
              <a:gd name="adj4" fmla="val 40636"/>
              <a:gd name="adj5" fmla="val 212971"/>
              <a:gd name="adj6" fmla="val 519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Co60</a:t>
            </a:r>
          </a:p>
          <a:p>
            <a:r>
              <a:rPr lang="en-US" altLang="ja-JP" sz="825" dirty="0">
                <a:solidFill>
                  <a:schemeClr val="tx1"/>
                </a:solidFill>
                <a:latin typeface="Meiryo UI" panose="020B0604030504040204" pitchFamily="50" charset="-128"/>
                <a:ea typeface="Meiryo UI" panose="020B0604030504040204" pitchFamily="50" charset="-128"/>
              </a:rPr>
              <a:t>1173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CC74F44C-2C31-B051-ADC8-03ED3F555F65}"/>
              </a:ext>
            </a:extLst>
          </p:cNvPr>
          <p:cNvSpPr txBox="1"/>
          <p:nvPr/>
        </p:nvSpPr>
        <p:spPr>
          <a:xfrm>
            <a:off x="2787942" y="251306"/>
            <a:ext cx="4572000" cy="523220"/>
          </a:xfrm>
          <a:prstGeom prst="rect">
            <a:avLst/>
          </a:prstGeom>
          <a:noFill/>
        </p:spPr>
        <p:txBody>
          <a:bodyPr wrap="square">
            <a:spAutoFit/>
          </a:bodyPr>
          <a:lstStyle/>
          <a:p>
            <a:r>
              <a:rPr kumimoji="1" lang="ja-JP" altLang="en-US" sz="2800" dirty="0"/>
              <a:t>溶解前線量測定</a:t>
            </a:r>
            <a:endParaRPr lang="ja-JP" altLang="en-US" sz="2800" dirty="0"/>
          </a:p>
        </p:txBody>
      </p:sp>
      <p:sp>
        <p:nvSpPr>
          <p:cNvPr id="15" name="スライド番号プレースホルダー 3">
            <a:extLst>
              <a:ext uri="{FF2B5EF4-FFF2-40B4-BE49-F238E27FC236}">
                <a16:creationId xmlns:a16="http://schemas.microsoft.com/office/drawing/2014/main" id="{AB277B21-1908-1B2E-90C5-DC0D5AA355FA}"/>
              </a:ext>
            </a:extLst>
          </p:cNvPr>
          <p:cNvSpPr>
            <a:spLocks noGrp="1"/>
          </p:cNvSpPr>
          <p:nvPr>
            <p:ph type="sldNum" sz="quarter" idx="10"/>
          </p:nvPr>
        </p:nvSpPr>
        <p:spPr>
          <a:xfrm>
            <a:off x="8462538" y="205800"/>
            <a:ext cx="583754" cy="304800"/>
          </a:xfrm>
        </p:spPr>
        <p:txBody>
          <a:bodyPr/>
          <a:lstStyle/>
          <a:p>
            <a:pPr>
              <a:defRPr/>
            </a:pPr>
            <a:fld id="{35BC4922-B519-4540-A8D1-99F848B22AE3}" type="slidenum">
              <a:rPr lang="en-US" altLang="ja-JP" smtClean="0"/>
              <a:pPr>
                <a:defRPr/>
              </a:pPr>
              <a:t>12</a:t>
            </a:fld>
            <a:endParaRPr lang="en-US" altLang="ja-JP" dirty="0"/>
          </a:p>
        </p:txBody>
      </p:sp>
    </p:spTree>
    <p:extLst>
      <p:ext uri="{BB962C8B-B14F-4D97-AF65-F5344CB8AC3E}">
        <p14:creationId xmlns:p14="http://schemas.microsoft.com/office/powerpoint/2010/main" val="1097316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0000000-0008-0000-0400-000002000000}"/>
              </a:ext>
            </a:extLst>
          </p:cNvPr>
          <p:cNvPicPr>
            <a:picLocks noChangeAspect="1"/>
          </p:cNvPicPr>
          <p:nvPr/>
        </p:nvPicPr>
        <p:blipFill>
          <a:blip r:embed="rId2"/>
          <a:stretch>
            <a:fillRect/>
          </a:stretch>
        </p:blipFill>
        <p:spPr>
          <a:xfrm>
            <a:off x="522000" y="1766020"/>
            <a:ext cx="8100000" cy="3898727"/>
          </a:xfrm>
          <a:prstGeom prst="rect">
            <a:avLst/>
          </a:prstGeom>
        </p:spPr>
      </p:pic>
      <p:sp>
        <p:nvSpPr>
          <p:cNvPr id="2" name="テキスト ボックス 1"/>
          <p:cNvSpPr txBox="1"/>
          <p:nvPr/>
        </p:nvSpPr>
        <p:spPr>
          <a:xfrm>
            <a:off x="685091" y="1230375"/>
            <a:ext cx="1290738" cy="323165"/>
          </a:xfrm>
          <a:prstGeom prst="rect">
            <a:avLst/>
          </a:prstGeom>
          <a:noFill/>
        </p:spPr>
        <p:txBody>
          <a:bodyPr wrap="none" rtlCol="0">
            <a:spAutoFit/>
          </a:bodyPr>
          <a:lstStyle/>
          <a:p>
            <a:r>
              <a:rPr lang="en-US" altLang="ja-JP" sz="1500" dirty="0">
                <a:latin typeface="Meiryo UI" panose="020B0604030504040204" pitchFamily="50" charset="-128"/>
                <a:ea typeface="Meiryo UI" panose="020B0604030504040204" pitchFamily="50" charset="-128"/>
              </a:rPr>
              <a:t>1PCV2304C</a:t>
            </a:r>
            <a:endParaRPr lang="ja-JP" altLang="en-US" sz="1500" dirty="0">
              <a:latin typeface="Meiryo UI" panose="020B0604030504040204" pitchFamily="50" charset="-128"/>
              <a:ea typeface="Meiryo UI" panose="020B0604030504040204" pitchFamily="50" charset="-128"/>
            </a:endParaRPr>
          </a:p>
        </p:txBody>
      </p:sp>
      <p:sp>
        <p:nvSpPr>
          <p:cNvPr id="9" name="線吹き出し 2 (枠付き) 11">
            <a:extLst>
              <a:ext uri="{FF2B5EF4-FFF2-40B4-BE49-F238E27FC236}">
                <a16:creationId xmlns:a16="http://schemas.microsoft.com/office/drawing/2014/main" id="{E4294B33-092D-A9B2-2C91-0709657C6AAA}"/>
              </a:ext>
            </a:extLst>
          </p:cNvPr>
          <p:cNvSpPr/>
          <p:nvPr/>
        </p:nvSpPr>
        <p:spPr>
          <a:xfrm>
            <a:off x="6261802" y="4717102"/>
            <a:ext cx="661349" cy="254577"/>
          </a:xfrm>
          <a:prstGeom prst="borderCallout2">
            <a:avLst>
              <a:gd name="adj1" fmla="val 18750"/>
              <a:gd name="adj2" fmla="val -757"/>
              <a:gd name="adj3" fmla="val 18750"/>
              <a:gd name="adj4" fmla="val -16667"/>
              <a:gd name="adj5" fmla="val 112500"/>
              <a:gd name="adj6" fmla="val -4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Cs134</a:t>
            </a:r>
          </a:p>
          <a:p>
            <a:r>
              <a:rPr lang="en-US" altLang="ja-JP" sz="825" dirty="0">
                <a:solidFill>
                  <a:schemeClr val="tx1"/>
                </a:solidFill>
                <a:latin typeface="Meiryo UI" panose="020B0604030504040204" pitchFamily="50" charset="-128"/>
                <a:ea typeface="Meiryo UI" panose="020B0604030504040204" pitchFamily="50" charset="-128"/>
              </a:rPr>
              <a:t>1365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29" name="線吹き出し 2 (枠付き) 4">
            <a:extLst>
              <a:ext uri="{FF2B5EF4-FFF2-40B4-BE49-F238E27FC236}">
                <a16:creationId xmlns:a16="http://schemas.microsoft.com/office/drawing/2014/main" id="{8FC56AD9-9C38-A5F8-DF14-D4E9EA7F4FFA}"/>
              </a:ext>
            </a:extLst>
          </p:cNvPr>
          <p:cNvSpPr/>
          <p:nvPr/>
        </p:nvSpPr>
        <p:spPr>
          <a:xfrm>
            <a:off x="3626895" y="3023955"/>
            <a:ext cx="647459" cy="254577"/>
          </a:xfrm>
          <a:prstGeom prst="borderCallout2">
            <a:avLst>
              <a:gd name="adj1" fmla="val 18750"/>
              <a:gd name="adj2" fmla="val -757"/>
              <a:gd name="adj3" fmla="val 18750"/>
              <a:gd name="adj4" fmla="val -16667"/>
              <a:gd name="adj5" fmla="val 112500"/>
              <a:gd name="adj6" fmla="val -4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Cs137</a:t>
            </a:r>
          </a:p>
          <a:p>
            <a:r>
              <a:rPr lang="en-US" altLang="ja-JP" sz="825" dirty="0">
                <a:solidFill>
                  <a:schemeClr val="tx1"/>
                </a:solidFill>
                <a:latin typeface="Meiryo UI" panose="020B0604030504040204" pitchFamily="50" charset="-128"/>
                <a:ea typeface="Meiryo UI" panose="020B0604030504040204" pitchFamily="50" charset="-128"/>
              </a:rPr>
              <a:t>661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30" name="線吹き出し 2 (枠付き) 10">
            <a:extLst>
              <a:ext uri="{FF2B5EF4-FFF2-40B4-BE49-F238E27FC236}">
                <a16:creationId xmlns:a16="http://schemas.microsoft.com/office/drawing/2014/main" id="{B81ABB14-3F74-0DBA-D994-9718096351B0}"/>
              </a:ext>
            </a:extLst>
          </p:cNvPr>
          <p:cNvSpPr/>
          <p:nvPr/>
        </p:nvSpPr>
        <p:spPr>
          <a:xfrm>
            <a:off x="6076222" y="3988026"/>
            <a:ext cx="746028" cy="290236"/>
          </a:xfrm>
          <a:prstGeom prst="borderCallout2">
            <a:avLst>
              <a:gd name="adj1" fmla="val 52831"/>
              <a:gd name="adj2" fmla="val 202"/>
              <a:gd name="adj3" fmla="val 191424"/>
              <a:gd name="adj4" fmla="val -46408"/>
              <a:gd name="adj5" fmla="val 280630"/>
              <a:gd name="adj6" fmla="val -437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Cs137</a:t>
            </a:r>
          </a:p>
          <a:p>
            <a:r>
              <a:rPr lang="en-US" altLang="ja-JP" sz="825" dirty="0">
                <a:solidFill>
                  <a:schemeClr val="tx1"/>
                </a:solidFill>
                <a:latin typeface="Meiryo UI" panose="020B0604030504040204" pitchFamily="50" charset="-128"/>
                <a:ea typeface="Meiryo UI" panose="020B0604030504040204" pitchFamily="50" charset="-128"/>
              </a:rPr>
              <a:t>662*2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35" name="線吹き出し 2 (枠付き) 5">
            <a:extLst>
              <a:ext uri="{FF2B5EF4-FFF2-40B4-BE49-F238E27FC236}">
                <a16:creationId xmlns:a16="http://schemas.microsoft.com/office/drawing/2014/main" id="{72C600A2-53B7-C3C5-89C1-2236D64B9EE1}"/>
              </a:ext>
            </a:extLst>
          </p:cNvPr>
          <p:cNvSpPr/>
          <p:nvPr/>
        </p:nvSpPr>
        <p:spPr>
          <a:xfrm>
            <a:off x="3927306" y="3924995"/>
            <a:ext cx="644693" cy="464838"/>
          </a:xfrm>
          <a:prstGeom prst="borderCallout2">
            <a:avLst>
              <a:gd name="adj1" fmla="val 63648"/>
              <a:gd name="adj2" fmla="val 2047"/>
              <a:gd name="adj3" fmla="val 65689"/>
              <a:gd name="adj4" fmla="val -11059"/>
              <a:gd name="adj5" fmla="val 94133"/>
              <a:gd name="adj6" fmla="val -1769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Cs134</a:t>
            </a:r>
          </a:p>
          <a:p>
            <a:r>
              <a:rPr lang="en-US" altLang="ja-JP" sz="825" dirty="0">
                <a:solidFill>
                  <a:schemeClr val="tx1"/>
                </a:solidFill>
                <a:latin typeface="Meiryo UI" panose="020B0604030504040204" pitchFamily="50" charset="-128"/>
                <a:ea typeface="Meiryo UI" panose="020B0604030504040204" pitchFamily="50" charset="-128"/>
              </a:rPr>
              <a:t>795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a:p>
            <a:r>
              <a:rPr lang="en-US" altLang="ja-JP" sz="825" dirty="0">
                <a:solidFill>
                  <a:schemeClr val="tx1"/>
                </a:solidFill>
                <a:latin typeface="Meiryo UI" panose="020B0604030504040204" pitchFamily="50" charset="-128"/>
                <a:ea typeface="Meiryo UI" panose="020B0604030504040204" pitchFamily="50" charset="-128"/>
              </a:rPr>
              <a:t>802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36" name="線吹き出し 2 (枠付き) 6">
            <a:extLst>
              <a:ext uri="{FF2B5EF4-FFF2-40B4-BE49-F238E27FC236}">
                <a16:creationId xmlns:a16="http://schemas.microsoft.com/office/drawing/2014/main" id="{216E4B2A-D044-3556-AD60-4DB32C65F8F8}"/>
              </a:ext>
            </a:extLst>
          </p:cNvPr>
          <p:cNvSpPr/>
          <p:nvPr/>
        </p:nvSpPr>
        <p:spPr>
          <a:xfrm>
            <a:off x="1781690" y="3314387"/>
            <a:ext cx="991942" cy="400997"/>
          </a:xfrm>
          <a:prstGeom prst="borderCallout2">
            <a:avLst>
              <a:gd name="adj1" fmla="val 103587"/>
              <a:gd name="adj2" fmla="val 82528"/>
              <a:gd name="adj3" fmla="val 166982"/>
              <a:gd name="adj4" fmla="val 117731"/>
              <a:gd name="adj5" fmla="val 201636"/>
              <a:gd name="adj6" fmla="val 1231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25" dirty="0">
                <a:solidFill>
                  <a:schemeClr val="tx1"/>
                </a:solidFill>
                <a:latin typeface="Meiryo UI" panose="020B0604030504040204" pitchFamily="50" charset="-128"/>
                <a:ea typeface="Meiryo UI" panose="020B0604030504040204" pitchFamily="50" charset="-128"/>
              </a:rPr>
              <a:t>　　　　 </a:t>
            </a:r>
            <a:r>
              <a:rPr lang="en-US" altLang="ja-JP" sz="825" dirty="0">
                <a:solidFill>
                  <a:schemeClr val="tx1"/>
                </a:solidFill>
                <a:latin typeface="Meiryo UI" panose="020B0604030504040204" pitchFamily="50" charset="-128"/>
                <a:ea typeface="Meiryo UI" panose="020B0604030504040204" pitchFamily="50" charset="-128"/>
              </a:rPr>
              <a:t>:563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a:p>
            <a:r>
              <a:rPr lang="en-US" altLang="ja-JP" sz="825" dirty="0">
                <a:solidFill>
                  <a:schemeClr val="tx1"/>
                </a:solidFill>
                <a:latin typeface="Meiryo UI" panose="020B0604030504040204" pitchFamily="50" charset="-128"/>
                <a:ea typeface="Meiryo UI" panose="020B0604030504040204" pitchFamily="50" charset="-128"/>
              </a:rPr>
              <a:t>Cs134:569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a:p>
            <a:r>
              <a:rPr lang="en-US" altLang="ja-JP" sz="825" dirty="0">
                <a:solidFill>
                  <a:schemeClr val="tx1"/>
                </a:solidFill>
                <a:latin typeface="Meiryo UI" panose="020B0604030504040204" pitchFamily="50" charset="-128"/>
                <a:ea typeface="Meiryo UI" panose="020B0604030504040204" pitchFamily="50" charset="-128"/>
              </a:rPr>
              <a:t>         :604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37" name="線吹き出し 2 (枠付き) 10">
            <a:extLst>
              <a:ext uri="{FF2B5EF4-FFF2-40B4-BE49-F238E27FC236}">
                <a16:creationId xmlns:a16="http://schemas.microsoft.com/office/drawing/2014/main" id="{910EED33-BC11-DD5F-5D8B-EA5AD5228C68}"/>
              </a:ext>
            </a:extLst>
          </p:cNvPr>
          <p:cNvSpPr/>
          <p:nvPr/>
        </p:nvSpPr>
        <p:spPr>
          <a:xfrm>
            <a:off x="6076222" y="4443002"/>
            <a:ext cx="687329" cy="254577"/>
          </a:xfrm>
          <a:prstGeom prst="borderCallout2">
            <a:avLst>
              <a:gd name="adj1" fmla="val 18750"/>
              <a:gd name="adj2" fmla="val -757"/>
              <a:gd name="adj3" fmla="val 78326"/>
              <a:gd name="adj4" fmla="val -21464"/>
              <a:gd name="adj5" fmla="val 146173"/>
              <a:gd name="adj6" fmla="val -303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Co60</a:t>
            </a:r>
          </a:p>
          <a:p>
            <a:r>
              <a:rPr lang="en-US" altLang="ja-JP" sz="825" dirty="0">
                <a:solidFill>
                  <a:schemeClr val="tx1"/>
                </a:solidFill>
                <a:latin typeface="Meiryo UI" panose="020B0604030504040204" pitchFamily="50" charset="-128"/>
                <a:ea typeface="Meiryo UI" panose="020B0604030504040204" pitchFamily="50" charset="-128"/>
              </a:rPr>
              <a:t>1332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38" name="線吹き出し 2 (枠付き) 26">
            <a:extLst>
              <a:ext uri="{FF2B5EF4-FFF2-40B4-BE49-F238E27FC236}">
                <a16:creationId xmlns:a16="http://schemas.microsoft.com/office/drawing/2014/main" id="{0D586FBE-9595-971A-1496-5E1FA75ADF82}"/>
              </a:ext>
            </a:extLst>
          </p:cNvPr>
          <p:cNvSpPr/>
          <p:nvPr/>
        </p:nvSpPr>
        <p:spPr>
          <a:xfrm>
            <a:off x="4784701" y="4315713"/>
            <a:ext cx="687329" cy="254577"/>
          </a:xfrm>
          <a:prstGeom prst="borderCallout2">
            <a:avLst>
              <a:gd name="adj1" fmla="val 98734"/>
              <a:gd name="adj2" fmla="val 38084"/>
              <a:gd name="adj3" fmla="val 183035"/>
              <a:gd name="adj4" fmla="val 40636"/>
              <a:gd name="adj5" fmla="val 212971"/>
              <a:gd name="adj6" fmla="val 519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Co60</a:t>
            </a:r>
          </a:p>
          <a:p>
            <a:r>
              <a:rPr lang="en-US" altLang="ja-JP" sz="825" dirty="0">
                <a:solidFill>
                  <a:schemeClr val="tx1"/>
                </a:solidFill>
                <a:latin typeface="Meiryo UI" panose="020B0604030504040204" pitchFamily="50" charset="-128"/>
                <a:ea typeface="Meiryo UI" panose="020B0604030504040204" pitchFamily="50" charset="-128"/>
              </a:rPr>
              <a:t>1173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50D9EFA6-2357-1F3A-867E-515324FC4866}"/>
              </a:ext>
            </a:extLst>
          </p:cNvPr>
          <p:cNvSpPr txBox="1"/>
          <p:nvPr/>
        </p:nvSpPr>
        <p:spPr>
          <a:xfrm>
            <a:off x="2787942" y="251306"/>
            <a:ext cx="4572000" cy="523220"/>
          </a:xfrm>
          <a:prstGeom prst="rect">
            <a:avLst/>
          </a:prstGeom>
          <a:noFill/>
        </p:spPr>
        <p:txBody>
          <a:bodyPr wrap="square">
            <a:spAutoFit/>
          </a:bodyPr>
          <a:lstStyle/>
          <a:p>
            <a:r>
              <a:rPr kumimoji="1" lang="ja-JP" altLang="en-US" sz="2800" dirty="0"/>
              <a:t>溶解前線量測定</a:t>
            </a:r>
            <a:endParaRPr lang="ja-JP" altLang="en-US" sz="2800" dirty="0"/>
          </a:p>
        </p:txBody>
      </p:sp>
      <p:sp>
        <p:nvSpPr>
          <p:cNvPr id="13" name="スライド番号プレースホルダー 3">
            <a:extLst>
              <a:ext uri="{FF2B5EF4-FFF2-40B4-BE49-F238E27FC236}">
                <a16:creationId xmlns:a16="http://schemas.microsoft.com/office/drawing/2014/main" id="{AB277B21-1908-1B2E-90C5-DC0D5AA355FA}"/>
              </a:ext>
            </a:extLst>
          </p:cNvPr>
          <p:cNvSpPr>
            <a:spLocks noGrp="1"/>
          </p:cNvSpPr>
          <p:nvPr>
            <p:ph type="sldNum" sz="quarter" idx="10"/>
          </p:nvPr>
        </p:nvSpPr>
        <p:spPr>
          <a:xfrm>
            <a:off x="8462538" y="205800"/>
            <a:ext cx="583754" cy="304800"/>
          </a:xfrm>
        </p:spPr>
        <p:txBody>
          <a:bodyPr/>
          <a:lstStyle/>
          <a:p>
            <a:pPr>
              <a:defRPr/>
            </a:pPr>
            <a:fld id="{35BC4922-B519-4540-A8D1-99F848B22AE3}" type="slidenum">
              <a:rPr lang="en-US" altLang="ja-JP" smtClean="0"/>
              <a:pPr>
                <a:defRPr/>
              </a:pPr>
              <a:t>13</a:t>
            </a:fld>
            <a:endParaRPr lang="en-US" altLang="ja-JP" dirty="0"/>
          </a:p>
        </p:txBody>
      </p:sp>
    </p:spTree>
    <p:extLst>
      <p:ext uri="{BB962C8B-B14F-4D97-AF65-F5344CB8AC3E}">
        <p14:creationId xmlns:p14="http://schemas.microsoft.com/office/powerpoint/2010/main" val="2020515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0000000-0008-0000-0500-000002000000}"/>
              </a:ext>
            </a:extLst>
          </p:cNvPr>
          <p:cNvPicPr>
            <a:picLocks noChangeAspect="1"/>
          </p:cNvPicPr>
          <p:nvPr/>
        </p:nvPicPr>
        <p:blipFill>
          <a:blip r:embed="rId2"/>
          <a:stretch>
            <a:fillRect/>
          </a:stretch>
        </p:blipFill>
        <p:spPr>
          <a:xfrm>
            <a:off x="522000" y="1669606"/>
            <a:ext cx="8100000" cy="3898727"/>
          </a:xfrm>
          <a:prstGeom prst="rect">
            <a:avLst/>
          </a:prstGeom>
        </p:spPr>
      </p:pic>
      <p:sp>
        <p:nvSpPr>
          <p:cNvPr id="2" name="テキスト ボックス 1"/>
          <p:cNvSpPr txBox="1"/>
          <p:nvPr/>
        </p:nvSpPr>
        <p:spPr>
          <a:xfrm>
            <a:off x="730846" y="1147284"/>
            <a:ext cx="1290738" cy="323165"/>
          </a:xfrm>
          <a:prstGeom prst="rect">
            <a:avLst/>
          </a:prstGeom>
          <a:noFill/>
        </p:spPr>
        <p:txBody>
          <a:bodyPr wrap="none" rtlCol="0">
            <a:spAutoFit/>
          </a:bodyPr>
          <a:lstStyle/>
          <a:p>
            <a:r>
              <a:rPr lang="en-US" altLang="ja-JP" sz="1500" dirty="0">
                <a:latin typeface="Meiryo UI" panose="020B0604030504040204" pitchFamily="50" charset="-128"/>
                <a:ea typeface="Meiryo UI" panose="020B0604030504040204" pitchFamily="50" charset="-128"/>
              </a:rPr>
              <a:t>1PCV2303C</a:t>
            </a:r>
            <a:endParaRPr lang="ja-JP" altLang="en-US" sz="1500" dirty="0">
              <a:latin typeface="Meiryo UI" panose="020B0604030504040204" pitchFamily="50" charset="-128"/>
              <a:ea typeface="Meiryo UI" panose="020B0604030504040204" pitchFamily="50" charset="-128"/>
            </a:endParaRPr>
          </a:p>
        </p:txBody>
      </p:sp>
      <p:sp>
        <p:nvSpPr>
          <p:cNvPr id="3" name="線吹き出し 2 (枠付き) 6">
            <a:extLst>
              <a:ext uri="{FF2B5EF4-FFF2-40B4-BE49-F238E27FC236}">
                <a16:creationId xmlns:a16="http://schemas.microsoft.com/office/drawing/2014/main" id="{CE2B11C2-B0ED-BA3E-DC1F-E3BCC3CC62D9}"/>
              </a:ext>
            </a:extLst>
          </p:cNvPr>
          <p:cNvSpPr/>
          <p:nvPr/>
        </p:nvSpPr>
        <p:spPr>
          <a:xfrm>
            <a:off x="1736685" y="4907103"/>
            <a:ext cx="965113" cy="254577"/>
          </a:xfrm>
          <a:prstGeom prst="borderCallout2">
            <a:avLst>
              <a:gd name="adj1" fmla="val 50146"/>
              <a:gd name="adj2" fmla="val 99675"/>
              <a:gd name="adj3" fmla="val 71840"/>
              <a:gd name="adj4" fmla="val 116302"/>
              <a:gd name="adj5" fmla="val -60390"/>
              <a:gd name="adj6" fmla="val 14389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Sb125:600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a:p>
            <a:r>
              <a:rPr lang="ja-JP" altLang="en-US" sz="825" dirty="0">
                <a:solidFill>
                  <a:schemeClr val="tx1"/>
                </a:solidFill>
                <a:latin typeface="Meiryo UI" panose="020B0604030504040204" pitchFamily="50" charset="-128"/>
                <a:ea typeface="Meiryo UI" panose="020B0604030504040204" pitchFamily="50" charset="-128"/>
              </a:rPr>
              <a:t>　　　　 </a:t>
            </a:r>
            <a:r>
              <a:rPr lang="en-US" altLang="ja-JP" sz="825" dirty="0">
                <a:solidFill>
                  <a:schemeClr val="tx1"/>
                </a:solidFill>
                <a:latin typeface="Meiryo UI" panose="020B0604030504040204" pitchFamily="50" charset="-128"/>
                <a:ea typeface="Meiryo UI" panose="020B0604030504040204" pitchFamily="50" charset="-128"/>
              </a:rPr>
              <a:t>:636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9" name="線吹き出し 2 (枠付き) 11">
            <a:extLst>
              <a:ext uri="{FF2B5EF4-FFF2-40B4-BE49-F238E27FC236}">
                <a16:creationId xmlns:a16="http://schemas.microsoft.com/office/drawing/2014/main" id="{810F3331-C9AC-DF90-1ED7-B4D974BE0C8B}"/>
              </a:ext>
            </a:extLst>
          </p:cNvPr>
          <p:cNvSpPr/>
          <p:nvPr/>
        </p:nvSpPr>
        <p:spPr>
          <a:xfrm>
            <a:off x="6261802" y="4670268"/>
            <a:ext cx="661349" cy="254577"/>
          </a:xfrm>
          <a:prstGeom prst="borderCallout2">
            <a:avLst>
              <a:gd name="adj1" fmla="val 18750"/>
              <a:gd name="adj2" fmla="val -757"/>
              <a:gd name="adj3" fmla="val 18750"/>
              <a:gd name="adj4" fmla="val -16667"/>
              <a:gd name="adj5" fmla="val 112500"/>
              <a:gd name="adj6" fmla="val -4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Cs134</a:t>
            </a:r>
          </a:p>
          <a:p>
            <a:r>
              <a:rPr lang="en-US" altLang="ja-JP" sz="825" dirty="0">
                <a:solidFill>
                  <a:schemeClr val="tx1"/>
                </a:solidFill>
                <a:latin typeface="Meiryo UI" panose="020B0604030504040204" pitchFamily="50" charset="-128"/>
                <a:ea typeface="Meiryo UI" panose="020B0604030504040204" pitchFamily="50" charset="-128"/>
              </a:rPr>
              <a:t>1365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13" name="線吹き出し 2 (枠付き) 21">
            <a:extLst>
              <a:ext uri="{FF2B5EF4-FFF2-40B4-BE49-F238E27FC236}">
                <a16:creationId xmlns:a16="http://schemas.microsoft.com/office/drawing/2014/main" id="{11B53859-814C-684C-1738-8A38DD83D705}"/>
              </a:ext>
            </a:extLst>
          </p:cNvPr>
          <p:cNvSpPr/>
          <p:nvPr/>
        </p:nvSpPr>
        <p:spPr>
          <a:xfrm>
            <a:off x="1899544" y="3739740"/>
            <a:ext cx="602226" cy="254577"/>
          </a:xfrm>
          <a:prstGeom prst="borderCallout2">
            <a:avLst>
              <a:gd name="adj1" fmla="val 104072"/>
              <a:gd name="adj2" fmla="val 68437"/>
              <a:gd name="adj3" fmla="val 136803"/>
              <a:gd name="adj4" fmla="val 74814"/>
              <a:gd name="adj5" fmla="val 164855"/>
              <a:gd name="adj6" fmla="val 903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Sb125</a:t>
            </a:r>
          </a:p>
          <a:p>
            <a:r>
              <a:rPr lang="en-US" altLang="ja-JP" sz="825" dirty="0">
                <a:solidFill>
                  <a:schemeClr val="tx1"/>
                </a:solidFill>
                <a:latin typeface="Meiryo UI" panose="020B0604030504040204" pitchFamily="50" charset="-128"/>
                <a:ea typeface="Meiryo UI" panose="020B0604030504040204" pitchFamily="50" charset="-128"/>
              </a:rPr>
              <a:t>428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17" name="線吹き出し 2 (枠付き) 24">
            <a:extLst>
              <a:ext uri="{FF2B5EF4-FFF2-40B4-BE49-F238E27FC236}">
                <a16:creationId xmlns:a16="http://schemas.microsoft.com/office/drawing/2014/main" id="{6C6295B1-948A-EEC0-6721-5EFF0082ADED}"/>
              </a:ext>
            </a:extLst>
          </p:cNvPr>
          <p:cNvSpPr/>
          <p:nvPr/>
        </p:nvSpPr>
        <p:spPr>
          <a:xfrm>
            <a:off x="3543888" y="3407397"/>
            <a:ext cx="578062" cy="396399"/>
          </a:xfrm>
          <a:prstGeom prst="borderCallout2">
            <a:avLst>
              <a:gd name="adj1" fmla="val 102423"/>
              <a:gd name="adj2" fmla="val 7654"/>
              <a:gd name="adj3" fmla="val 196051"/>
              <a:gd name="adj4" fmla="val -7644"/>
              <a:gd name="adj5" fmla="val 311284"/>
              <a:gd name="adj6" fmla="val -234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Eu154</a:t>
            </a:r>
          </a:p>
          <a:p>
            <a:r>
              <a:rPr lang="en-US" altLang="ja-JP" sz="825" dirty="0">
                <a:solidFill>
                  <a:schemeClr val="tx1"/>
                </a:solidFill>
                <a:latin typeface="Meiryo UI" panose="020B0604030504040204" pitchFamily="50" charset="-128"/>
                <a:ea typeface="Meiryo UI" panose="020B0604030504040204" pitchFamily="50" charset="-128"/>
              </a:rPr>
              <a:t>723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19" name="線吹き出し 2 (枠付き) 4">
            <a:extLst>
              <a:ext uri="{FF2B5EF4-FFF2-40B4-BE49-F238E27FC236}">
                <a16:creationId xmlns:a16="http://schemas.microsoft.com/office/drawing/2014/main" id="{3E899907-8F42-8B29-4626-FEDC85F7D9EE}"/>
              </a:ext>
            </a:extLst>
          </p:cNvPr>
          <p:cNvSpPr/>
          <p:nvPr/>
        </p:nvSpPr>
        <p:spPr>
          <a:xfrm>
            <a:off x="3564501" y="2984523"/>
            <a:ext cx="602454" cy="254577"/>
          </a:xfrm>
          <a:prstGeom prst="borderCallout2">
            <a:avLst>
              <a:gd name="adj1" fmla="val 18750"/>
              <a:gd name="adj2" fmla="val -757"/>
              <a:gd name="adj3" fmla="val 18750"/>
              <a:gd name="adj4" fmla="val -16667"/>
              <a:gd name="adj5" fmla="val 112500"/>
              <a:gd name="adj6" fmla="val -4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Cs137</a:t>
            </a:r>
          </a:p>
          <a:p>
            <a:r>
              <a:rPr lang="en-US" altLang="ja-JP" sz="825" dirty="0">
                <a:solidFill>
                  <a:schemeClr val="tx1"/>
                </a:solidFill>
                <a:latin typeface="Meiryo UI" panose="020B0604030504040204" pitchFamily="50" charset="-128"/>
                <a:ea typeface="Meiryo UI" panose="020B0604030504040204" pitchFamily="50" charset="-128"/>
              </a:rPr>
              <a:t>661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23" name="線吹き出し 2 (枠付き) 27">
            <a:extLst>
              <a:ext uri="{FF2B5EF4-FFF2-40B4-BE49-F238E27FC236}">
                <a16:creationId xmlns:a16="http://schemas.microsoft.com/office/drawing/2014/main" id="{118E372A-4F53-30A9-EDA6-6B0930A1BC77}"/>
              </a:ext>
            </a:extLst>
          </p:cNvPr>
          <p:cNvSpPr/>
          <p:nvPr/>
        </p:nvSpPr>
        <p:spPr>
          <a:xfrm>
            <a:off x="5949552" y="3595340"/>
            <a:ext cx="687329" cy="254577"/>
          </a:xfrm>
          <a:prstGeom prst="borderCallout2">
            <a:avLst>
              <a:gd name="adj1" fmla="val 69770"/>
              <a:gd name="adj2" fmla="val -1"/>
              <a:gd name="adj3" fmla="val 321577"/>
              <a:gd name="adj4" fmla="val -56205"/>
              <a:gd name="adj5" fmla="val 397900"/>
              <a:gd name="adj6" fmla="val -5326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Eu154</a:t>
            </a:r>
          </a:p>
          <a:p>
            <a:r>
              <a:rPr lang="en-US" altLang="ja-JP" sz="825" dirty="0">
                <a:solidFill>
                  <a:schemeClr val="tx1"/>
                </a:solidFill>
                <a:latin typeface="Meiryo UI" panose="020B0604030504040204" pitchFamily="50" charset="-128"/>
                <a:ea typeface="Meiryo UI" panose="020B0604030504040204" pitchFamily="50" charset="-128"/>
              </a:rPr>
              <a:t>1274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30" name="線吹き出し 2 (枠付き) 5">
            <a:extLst>
              <a:ext uri="{FF2B5EF4-FFF2-40B4-BE49-F238E27FC236}">
                <a16:creationId xmlns:a16="http://schemas.microsoft.com/office/drawing/2014/main" id="{0EED5071-F569-3051-AA93-69634C8D1BDF}"/>
              </a:ext>
            </a:extLst>
          </p:cNvPr>
          <p:cNvSpPr/>
          <p:nvPr/>
        </p:nvSpPr>
        <p:spPr>
          <a:xfrm>
            <a:off x="3927307" y="3878162"/>
            <a:ext cx="599688" cy="464838"/>
          </a:xfrm>
          <a:prstGeom prst="borderCallout2">
            <a:avLst>
              <a:gd name="adj1" fmla="val 63648"/>
              <a:gd name="adj2" fmla="val 2047"/>
              <a:gd name="adj3" fmla="val 65689"/>
              <a:gd name="adj4" fmla="val -11059"/>
              <a:gd name="adj5" fmla="val 94133"/>
              <a:gd name="adj6" fmla="val -1769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Cs134</a:t>
            </a:r>
          </a:p>
          <a:p>
            <a:r>
              <a:rPr lang="en-US" altLang="ja-JP" sz="825" dirty="0">
                <a:solidFill>
                  <a:schemeClr val="tx1"/>
                </a:solidFill>
                <a:latin typeface="Meiryo UI" panose="020B0604030504040204" pitchFamily="50" charset="-128"/>
                <a:ea typeface="Meiryo UI" panose="020B0604030504040204" pitchFamily="50" charset="-128"/>
              </a:rPr>
              <a:t>795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a:p>
            <a:r>
              <a:rPr lang="en-US" altLang="ja-JP" sz="825" dirty="0">
                <a:solidFill>
                  <a:schemeClr val="tx1"/>
                </a:solidFill>
                <a:latin typeface="Meiryo UI" panose="020B0604030504040204" pitchFamily="50" charset="-128"/>
                <a:ea typeface="Meiryo UI" panose="020B0604030504040204" pitchFamily="50" charset="-128"/>
              </a:rPr>
              <a:t>802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32" name="線吹き出し 2 (枠付き) 6">
            <a:extLst>
              <a:ext uri="{FF2B5EF4-FFF2-40B4-BE49-F238E27FC236}">
                <a16:creationId xmlns:a16="http://schemas.microsoft.com/office/drawing/2014/main" id="{B98BC98B-B194-57CD-0A91-185B86585C1E}"/>
              </a:ext>
            </a:extLst>
          </p:cNvPr>
          <p:cNvSpPr/>
          <p:nvPr/>
        </p:nvSpPr>
        <p:spPr>
          <a:xfrm>
            <a:off x="2141346" y="3194344"/>
            <a:ext cx="990493" cy="400997"/>
          </a:xfrm>
          <a:prstGeom prst="borderCallout2">
            <a:avLst>
              <a:gd name="adj1" fmla="val 105231"/>
              <a:gd name="adj2" fmla="val 68239"/>
              <a:gd name="adj3" fmla="val 196582"/>
              <a:gd name="adj4" fmla="val 96298"/>
              <a:gd name="adj5" fmla="val 239459"/>
              <a:gd name="adj6" fmla="val 9493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25" dirty="0">
                <a:solidFill>
                  <a:schemeClr val="tx1"/>
                </a:solidFill>
                <a:latin typeface="Meiryo UI" panose="020B0604030504040204" pitchFamily="50" charset="-128"/>
                <a:ea typeface="Meiryo UI" panose="020B0604030504040204" pitchFamily="50" charset="-128"/>
              </a:rPr>
              <a:t>　　　　 </a:t>
            </a:r>
            <a:r>
              <a:rPr lang="en-US" altLang="ja-JP" sz="825" dirty="0">
                <a:solidFill>
                  <a:schemeClr val="tx1"/>
                </a:solidFill>
                <a:latin typeface="Meiryo UI" panose="020B0604030504040204" pitchFamily="50" charset="-128"/>
                <a:ea typeface="Meiryo UI" panose="020B0604030504040204" pitchFamily="50" charset="-128"/>
              </a:rPr>
              <a:t>:563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a:p>
            <a:r>
              <a:rPr lang="en-US" altLang="ja-JP" sz="825" dirty="0">
                <a:solidFill>
                  <a:schemeClr val="tx1"/>
                </a:solidFill>
                <a:latin typeface="Meiryo UI" panose="020B0604030504040204" pitchFamily="50" charset="-128"/>
                <a:ea typeface="Meiryo UI" panose="020B0604030504040204" pitchFamily="50" charset="-128"/>
              </a:rPr>
              <a:t>Cs134:569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a:p>
            <a:r>
              <a:rPr lang="en-US" altLang="ja-JP" sz="825" dirty="0">
                <a:solidFill>
                  <a:schemeClr val="tx1"/>
                </a:solidFill>
                <a:latin typeface="Meiryo UI" panose="020B0604030504040204" pitchFamily="50" charset="-128"/>
                <a:ea typeface="Meiryo UI" panose="020B0604030504040204" pitchFamily="50" charset="-128"/>
              </a:rPr>
              <a:t>         :604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33" name="線吹き出し 2 (枠付き) 10">
            <a:extLst>
              <a:ext uri="{FF2B5EF4-FFF2-40B4-BE49-F238E27FC236}">
                <a16:creationId xmlns:a16="http://schemas.microsoft.com/office/drawing/2014/main" id="{8AE5E859-370A-E2CF-AADF-15AC82287D1D}"/>
              </a:ext>
            </a:extLst>
          </p:cNvPr>
          <p:cNvSpPr/>
          <p:nvPr/>
        </p:nvSpPr>
        <p:spPr>
          <a:xfrm>
            <a:off x="6053832" y="4168451"/>
            <a:ext cx="687329" cy="254577"/>
          </a:xfrm>
          <a:prstGeom prst="borderCallout2">
            <a:avLst>
              <a:gd name="adj1" fmla="val 18750"/>
              <a:gd name="adj2" fmla="val -757"/>
              <a:gd name="adj3" fmla="val 78326"/>
              <a:gd name="adj4" fmla="val -21464"/>
              <a:gd name="adj5" fmla="val 146173"/>
              <a:gd name="adj6" fmla="val -303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Co60</a:t>
            </a:r>
          </a:p>
          <a:p>
            <a:r>
              <a:rPr lang="en-US" altLang="ja-JP" sz="825" dirty="0">
                <a:solidFill>
                  <a:schemeClr val="tx1"/>
                </a:solidFill>
                <a:latin typeface="Meiryo UI" panose="020B0604030504040204" pitchFamily="50" charset="-128"/>
                <a:ea typeface="Meiryo UI" panose="020B0604030504040204" pitchFamily="50" charset="-128"/>
              </a:rPr>
              <a:t>1332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35" name="線吹き出し 2 (枠付き) 26">
            <a:extLst>
              <a:ext uri="{FF2B5EF4-FFF2-40B4-BE49-F238E27FC236}">
                <a16:creationId xmlns:a16="http://schemas.microsoft.com/office/drawing/2014/main" id="{36F19560-098F-E0F0-E37D-5BF7D9344497}"/>
              </a:ext>
            </a:extLst>
          </p:cNvPr>
          <p:cNvSpPr/>
          <p:nvPr/>
        </p:nvSpPr>
        <p:spPr>
          <a:xfrm>
            <a:off x="4784701" y="3912988"/>
            <a:ext cx="687329" cy="254577"/>
          </a:xfrm>
          <a:prstGeom prst="borderCallout2">
            <a:avLst>
              <a:gd name="adj1" fmla="val 106505"/>
              <a:gd name="adj2" fmla="val 18896"/>
              <a:gd name="adj3" fmla="val 183035"/>
              <a:gd name="adj4" fmla="val 40636"/>
              <a:gd name="adj5" fmla="val 212971"/>
              <a:gd name="adj6" fmla="val 519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Co60</a:t>
            </a:r>
          </a:p>
          <a:p>
            <a:r>
              <a:rPr lang="en-US" altLang="ja-JP" sz="825" dirty="0">
                <a:solidFill>
                  <a:schemeClr val="tx1"/>
                </a:solidFill>
                <a:latin typeface="Meiryo UI" panose="020B0604030504040204" pitchFamily="50" charset="-128"/>
                <a:ea typeface="Meiryo UI" panose="020B0604030504040204" pitchFamily="50" charset="-128"/>
              </a:rPr>
              <a:t>1173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36" name="線吹き出し 2 (枠付き) 21">
            <a:extLst>
              <a:ext uri="{FF2B5EF4-FFF2-40B4-BE49-F238E27FC236}">
                <a16:creationId xmlns:a16="http://schemas.microsoft.com/office/drawing/2014/main" id="{7A0E0DAC-E2F4-AC40-26AC-D4E36C630BB7}"/>
              </a:ext>
            </a:extLst>
          </p:cNvPr>
          <p:cNvSpPr/>
          <p:nvPr/>
        </p:nvSpPr>
        <p:spPr>
          <a:xfrm>
            <a:off x="1222477" y="3468052"/>
            <a:ext cx="604217" cy="254577"/>
          </a:xfrm>
          <a:prstGeom prst="borderCallout2">
            <a:avLst>
              <a:gd name="adj1" fmla="val 96301"/>
              <a:gd name="adj2" fmla="val 32852"/>
              <a:gd name="adj3" fmla="val 131622"/>
              <a:gd name="adj4" fmla="val 8387"/>
              <a:gd name="adj5" fmla="val 180397"/>
              <a:gd name="adj6" fmla="val 1206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Eu154</a:t>
            </a:r>
          </a:p>
          <a:p>
            <a:r>
              <a:rPr lang="en-US" altLang="ja-JP" sz="825" dirty="0">
                <a:solidFill>
                  <a:schemeClr val="tx1"/>
                </a:solidFill>
                <a:latin typeface="Meiryo UI" panose="020B0604030504040204" pitchFamily="50" charset="-128"/>
                <a:ea typeface="Meiryo UI" panose="020B0604030504040204" pitchFamily="50" charset="-128"/>
              </a:rPr>
              <a:t>123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5" name="線吹き出し 2 (枠付き) 14">
            <a:extLst>
              <a:ext uri="{FF2B5EF4-FFF2-40B4-BE49-F238E27FC236}">
                <a16:creationId xmlns:a16="http://schemas.microsoft.com/office/drawing/2014/main" id="{9854644A-6D73-2AFE-1673-59BE35DF5642}"/>
              </a:ext>
            </a:extLst>
          </p:cNvPr>
          <p:cNvSpPr/>
          <p:nvPr/>
        </p:nvSpPr>
        <p:spPr>
          <a:xfrm>
            <a:off x="981832" y="2950682"/>
            <a:ext cx="555914" cy="254577"/>
          </a:xfrm>
          <a:prstGeom prst="borderCallout2">
            <a:avLst>
              <a:gd name="adj1" fmla="val 90022"/>
              <a:gd name="adj2" fmla="val 43886"/>
              <a:gd name="adj3" fmla="val 302895"/>
              <a:gd name="adj4" fmla="val 8531"/>
              <a:gd name="adj5" fmla="val 391542"/>
              <a:gd name="adj6" fmla="val 1116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Am241</a:t>
            </a:r>
          </a:p>
          <a:p>
            <a:r>
              <a:rPr lang="en-US" altLang="ja-JP" sz="825" dirty="0">
                <a:solidFill>
                  <a:schemeClr val="tx1"/>
                </a:solidFill>
                <a:latin typeface="Meiryo UI" panose="020B0604030504040204" pitchFamily="50" charset="-128"/>
                <a:ea typeface="Meiryo UI" panose="020B0604030504040204" pitchFamily="50" charset="-128"/>
              </a:rPr>
              <a:t>59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E56977AA-E584-69D3-7E30-2522464DC22E}"/>
              </a:ext>
            </a:extLst>
          </p:cNvPr>
          <p:cNvSpPr txBox="1"/>
          <p:nvPr/>
        </p:nvSpPr>
        <p:spPr>
          <a:xfrm>
            <a:off x="2787942" y="251306"/>
            <a:ext cx="4572000" cy="523220"/>
          </a:xfrm>
          <a:prstGeom prst="rect">
            <a:avLst/>
          </a:prstGeom>
          <a:noFill/>
        </p:spPr>
        <p:txBody>
          <a:bodyPr wrap="square">
            <a:spAutoFit/>
          </a:bodyPr>
          <a:lstStyle/>
          <a:p>
            <a:r>
              <a:rPr kumimoji="1" lang="ja-JP" altLang="en-US" sz="2800" dirty="0"/>
              <a:t>溶解前線量測定</a:t>
            </a:r>
            <a:endParaRPr lang="ja-JP" altLang="en-US" sz="2800" dirty="0"/>
          </a:p>
        </p:txBody>
      </p:sp>
      <p:sp>
        <p:nvSpPr>
          <p:cNvPr id="20" name="スライド番号プレースホルダー 3">
            <a:extLst>
              <a:ext uri="{FF2B5EF4-FFF2-40B4-BE49-F238E27FC236}">
                <a16:creationId xmlns:a16="http://schemas.microsoft.com/office/drawing/2014/main" id="{AB277B21-1908-1B2E-90C5-DC0D5AA355FA}"/>
              </a:ext>
            </a:extLst>
          </p:cNvPr>
          <p:cNvSpPr>
            <a:spLocks noGrp="1"/>
          </p:cNvSpPr>
          <p:nvPr>
            <p:ph type="sldNum" sz="quarter" idx="10"/>
          </p:nvPr>
        </p:nvSpPr>
        <p:spPr>
          <a:xfrm>
            <a:off x="8462538" y="205800"/>
            <a:ext cx="583754" cy="304800"/>
          </a:xfrm>
        </p:spPr>
        <p:txBody>
          <a:bodyPr/>
          <a:lstStyle/>
          <a:p>
            <a:pPr>
              <a:defRPr/>
            </a:pPr>
            <a:fld id="{35BC4922-B519-4540-A8D1-99F848B22AE3}" type="slidenum">
              <a:rPr lang="en-US" altLang="ja-JP" smtClean="0"/>
              <a:pPr>
                <a:defRPr/>
              </a:pPr>
              <a:t>14</a:t>
            </a:fld>
            <a:endParaRPr lang="en-US" altLang="ja-JP" dirty="0"/>
          </a:p>
        </p:txBody>
      </p:sp>
    </p:spTree>
    <p:extLst>
      <p:ext uri="{BB962C8B-B14F-4D97-AF65-F5344CB8AC3E}">
        <p14:creationId xmlns:p14="http://schemas.microsoft.com/office/powerpoint/2010/main" val="2852410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0000000-0008-0000-0700-000002000000}"/>
              </a:ext>
            </a:extLst>
          </p:cNvPr>
          <p:cNvPicPr>
            <a:picLocks noChangeAspect="1"/>
          </p:cNvPicPr>
          <p:nvPr/>
        </p:nvPicPr>
        <p:blipFill>
          <a:blip r:embed="rId2"/>
          <a:stretch>
            <a:fillRect/>
          </a:stretch>
        </p:blipFill>
        <p:spPr>
          <a:xfrm>
            <a:off x="522000" y="1656233"/>
            <a:ext cx="8100000" cy="3898727"/>
          </a:xfrm>
          <a:prstGeom prst="rect">
            <a:avLst/>
          </a:prstGeom>
        </p:spPr>
      </p:pic>
      <p:sp>
        <p:nvSpPr>
          <p:cNvPr id="2" name="テキスト ボックス 1"/>
          <p:cNvSpPr txBox="1"/>
          <p:nvPr/>
        </p:nvSpPr>
        <p:spPr>
          <a:xfrm>
            <a:off x="685092" y="1230375"/>
            <a:ext cx="1305165" cy="323165"/>
          </a:xfrm>
          <a:prstGeom prst="rect">
            <a:avLst/>
          </a:prstGeom>
          <a:noFill/>
        </p:spPr>
        <p:txBody>
          <a:bodyPr wrap="none" rtlCol="0">
            <a:spAutoFit/>
          </a:bodyPr>
          <a:lstStyle/>
          <a:p>
            <a:r>
              <a:rPr lang="en-US" altLang="ja-JP" sz="1500" dirty="0">
                <a:latin typeface="Meiryo UI" panose="020B0604030504040204" pitchFamily="50" charset="-128"/>
                <a:ea typeface="Meiryo UI" panose="020B0604030504040204" pitchFamily="50" charset="-128"/>
              </a:rPr>
              <a:t>1PCV2303D</a:t>
            </a:r>
            <a:endParaRPr lang="ja-JP" altLang="en-US" sz="1500" dirty="0">
              <a:latin typeface="Meiryo UI" panose="020B0604030504040204" pitchFamily="50" charset="-128"/>
              <a:ea typeface="Meiryo UI" panose="020B0604030504040204" pitchFamily="50" charset="-128"/>
            </a:endParaRPr>
          </a:p>
        </p:txBody>
      </p:sp>
      <p:sp>
        <p:nvSpPr>
          <p:cNvPr id="3" name="線吹き出し 2 (枠付き) 6">
            <a:extLst>
              <a:ext uri="{FF2B5EF4-FFF2-40B4-BE49-F238E27FC236}">
                <a16:creationId xmlns:a16="http://schemas.microsoft.com/office/drawing/2014/main" id="{9C384F0C-2F97-1088-60FE-6DB910E3E7B0}"/>
              </a:ext>
            </a:extLst>
          </p:cNvPr>
          <p:cNvSpPr/>
          <p:nvPr/>
        </p:nvSpPr>
        <p:spPr>
          <a:xfrm>
            <a:off x="1778798" y="4907103"/>
            <a:ext cx="923000" cy="254577"/>
          </a:xfrm>
          <a:prstGeom prst="borderCallout2">
            <a:avLst>
              <a:gd name="adj1" fmla="val 50146"/>
              <a:gd name="adj2" fmla="val 99675"/>
              <a:gd name="adj3" fmla="val -31771"/>
              <a:gd name="adj4" fmla="val 112730"/>
              <a:gd name="adj5" fmla="val -73341"/>
              <a:gd name="adj6" fmla="val 1360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Sb125:600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9" name="線吹き出し 2 (枠付き) 21">
            <a:extLst>
              <a:ext uri="{FF2B5EF4-FFF2-40B4-BE49-F238E27FC236}">
                <a16:creationId xmlns:a16="http://schemas.microsoft.com/office/drawing/2014/main" id="{B49B7E85-5B4E-F306-E910-BE9F9562349F}"/>
              </a:ext>
            </a:extLst>
          </p:cNvPr>
          <p:cNvSpPr/>
          <p:nvPr/>
        </p:nvSpPr>
        <p:spPr>
          <a:xfrm>
            <a:off x="1905190" y="3912988"/>
            <a:ext cx="596580" cy="254577"/>
          </a:xfrm>
          <a:prstGeom prst="borderCallout2">
            <a:avLst>
              <a:gd name="adj1" fmla="val 104072"/>
              <a:gd name="adj2" fmla="val 68437"/>
              <a:gd name="adj3" fmla="val 136803"/>
              <a:gd name="adj4" fmla="val 74814"/>
              <a:gd name="adj5" fmla="val 164855"/>
              <a:gd name="adj6" fmla="val 903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Sb125</a:t>
            </a:r>
          </a:p>
          <a:p>
            <a:r>
              <a:rPr lang="en-US" altLang="ja-JP" sz="825" dirty="0">
                <a:solidFill>
                  <a:schemeClr val="tx1"/>
                </a:solidFill>
                <a:latin typeface="Meiryo UI" panose="020B0604030504040204" pitchFamily="50" charset="-128"/>
                <a:ea typeface="Meiryo UI" panose="020B0604030504040204" pitchFamily="50" charset="-128"/>
              </a:rPr>
              <a:t>428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14" name="線吹き出し 2 (枠付き) 4">
            <a:extLst>
              <a:ext uri="{FF2B5EF4-FFF2-40B4-BE49-F238E27FC236}">
                <a16:creationId xmlns:a16="http://schemas.microsoft.com/office/drawing/2014/main" id="{AE2E9CD7-E793-4EA4-E64B-5F14F63BB983}"/>
              </a:ext>
            </a:extLst>
          </p:cNvPr>
          <p:cNvSpPr/>
          <p:nvPr/>
        </p:nvSpPr>
        <p:spPr>
          <a:xfrm>
            <a:off x="3626895" y="3023955"/>
            <a:ext cx="713077" cy="254577"/>
          </a:xfrm>
          <a:prstGeom prst="borderCallout2">
            <a:avLst>
              <a:gd name="adj1" fmla="val 18750"/>
              <a:gd name="adj2" fmla="val -757"/>
              <a:gd name="adj3" fmla="val 83507"/>
              <a:gd name="adj4" fmla="val -28529"/>
              <a:gd name="adj5" fmla="val 182437"/>
              <a:gd name="adj6" fmla="val -4429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Cs137</a:t>
            </a:r>
          </a:p>
          <a:p>
            <a:r>
              <a:rPr lang="en-US" altLang="ja-JP" sz="825" dirty="0">
                <a:solidFill>
                  <a:schemeClr val="tx1"/>
                </a:solidFill>
                <a:latin typeface="Meiryo UI" panose="020B0604030504040204" pitchFamily="50" charset="-128"/>
                <a:ea typeface="Meiryo UI" panose="020B0604030504040204" pitchFamily="50" charset="-128"/>
              </a:rPr>
              <a:t>661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16" name="線吹き出し 2 (枠付き) 27">
            <a:extLst>
              <a:ext uri="{FF2B5EF4-FFF2-40B4-BE49-F238E27FC236}">
                <a16:creationId xmlns:a16="http://schemas.microsoft.com/office/drawing/2014/main" id="{D66C8A6C-70BF-EB2F-A747-B1794E9C8036}"/>
              </a:ext>
            </a:extLst>
          </p:cNvPr>
          <p:cNvSpPr/>
          <p:nvPr/>
        </p:nvSpPr>
        <p:spPr>
          <a:xfrm>
            <a:off x="5949552" y="3595340"/>
            <a:ext cx="687329" cy="254577"/>
          </a:xfrm>
          <a:prstGeom prst="borderCallout2">
            <a:avLst>
              <a:gd name="adj1" fmla="val 69770"/>
              <a:gd name="adj2" fmla="val -1"/>
              <a:gd name="adj3" fmla="val 321577"/>
              <a:gd name="adj4" fmla="val -56205"/>
              <a:gd name="adj5" fmla="val 397900"/>
              <a:gd name="adj6" fmla="val -5326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Eu154</a:t>
            </a:r>
          </a:p>
          <a:p>
            <a:r>
              <a:rPr lang="en-US" altLang="ja-JP" sz="825" dirty="0">
                <a:solidFill>
                  <a:schemeClr val="tx1"/>
                </a:solidFill>
                <a:latin typeface="Meiryo UI" panose="020B0604030504040204" pitchFamily="50" charset="-128"/>
                <a:ea typeface="Meiryo UI" panose="020B0604030504040204" pitchFamily="50" charset="-128"/>
              </a:rPr>
              <a:t>1274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29" name="線吹き出し 2 (枠付き) 5">
            <a:extLst>
              <a:ext uri="{FF2B5EF4-FFF2-40B4-BE49-F238E27FC236}">
                <a16:creationId xmlns:a16="http://schemas.microsoft.com/office/drawing/2014/main" id="{9DCB683B-882D-BD37-9203-2E122704BC08}"/>
              </a:ext>
            </a:extLst>
          </p:cNvPr>
          <p:cNvSpPr/>
          <p:nvPr/>
        </p:nvSpPr>
        <p:spPr>
          <a:xfrm>
            <a:off x="3927307" y="3878162"/>
            <a:ext cx="555914" cy="464838"/>
          </a:xfrm>
          <a:prstGeom prst="borderCallout2">
            <a:avLst>
              <a:gd name="adj1" fmla="val 63648"/>
              <a:gd name="adj2" fmla="val 2047"/>
              <a:gd name="adj3" fmla="val 84131"/>
              <a:gd name="adj4" fmla="val -12245"/>
              <a:gd name="adj5" fmla="val 133854"/>
              <a:gd name="adj6" fmla="val -2244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Cs134</a:t>
            </a:r>
          </a:p>
          <a:p>
            <a:r>
              <a:rPr lang="en-US" altLang="ja-JP" sz="825" dirty="0">
                <a:solidFill>
                  <a:schemeClr val="tx1"/>
                </a:solidFill>
                <a:latin typeface="Meiryo UI" panose="020B0604030504040204" pitchFamily="50" charset="-128"/>
                <a:ea typeface="Meiryo UI" panose="020B0604030504040204" pitchFamily="50" charset="-128"/>
              </a:rPr>
              <a:t>795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30" name="線吹き出し 2 (枠付き) 6">
            <a:extLst>
              <a:ext uri="{FF2B5EF4-FFF2-40B4-BE49-F238E27FC236}">
                <a16:creationId xmlns:a16="http://schemas.microsoft.com/office/drawing/2014/main" id="{863A9466-8578-FB90-C824-45014565F20A}"/>
              </a:ext>
            </a:extLst>
          </p:cNvPr>
          <p:cNvSpPr/>
          <p:nvPr/>
        </p:nvSpPr>
        <p:spPr>
          <a:xfrm>
            <a:off x="2157514" y="3519708"/>
            <a:ext cx="974326" cy="222562"/>
          </a:xfrm>
          <a:prstGeom prst="borderCallout2">
            <a:avLst>
              <a:gd name="adj1" fmla="val 105231"/>
              <a:gd name="adj2" fmla="val 68239"/>
              <a:gd name="adj3" fmla="val 246951"/>
              <a:gd name="adj4" fmla="val 98441"/>
              <a:gd name="adj5" fmla="val 334271"/>
              <a:gd name="adj6" fmla="val 974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Cs134:569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32" name="線吹き出し 2 (枠付き) 10">
            <a:extLst>
              <a:ext uri="{FF2B5EF4-FFF2-40B4-BE49-F238E27FC236}">
                <a16:creationId xmlns:a16="http://schemas.microsoft.com/office/drawing/2014/main" id="{34AA3149-EBFD-C4BD-584A-3001E6895474}"/>
              </a:ext>
            </a:extLst>
          </p:cNvPr>
          <p:cNvSpPr/>
          <p:nvPr/>
        </p:nvSpPr>
        <p:spPr>
          <a:xfrm>
            <a:off x="6053832" y="4168451"/>
            <a:ext cx="687329" cy="254577"/>
          </a:xfrm>
          <a:prstGeom prst="borderCallout2">
            <a:avLst>
              <a:gd name="adj1" fmla="val 18750"/>
              <a:gd name="adj2" fmla="val -757"/>
              <a:gd name="adj3" fmla="val 78326"/>
              <a:gd name="adj4" fmla="val -21464"/>
              <a:gd name="adj5" fmla="val 146173"/>
              <a:gd name="adj6" fmla="val -303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Co60</a:t>
            </a:r>
          </a:p>
          <a:p>
            <a:r>
              <a:rPr lang="en-US" altLang="ja-JP" sz="825" dirty="0">
                <a:solidFill>
                  <a:schemeClr val="tx1"/>
                </a:solidFill>
                <a:latin typeface="Meiryo UI" panose="020B0604030504040204" pitchFamily="50" charset="-128"/>
                <a:ea typeface="Meiryo UI" panose="020B0604030504040204" pitchFamily="50" charset="-128"/>
              </a:rPr>
              <a:t>1332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33" name="線吹き出し 2 (枠付き) 26">
            <a:extLst>
              <a:ext uri="{FF2B5EF4-FFF2-40B4-BE49-F238E27FC236}">
                <a16:creationId xmlns:a16="http://schemas.microsoft.com/office/drawing/2014/main" id="{76049A3A-B06A-013E-3E3F-E1B76AE4A35C}"/>
              </a:ext>
            </a:extLst>
          </p:cNvPr>
          <p:cNvSpPr/>
          <p:nvPr/>
        </p:nvSpPr>
        <p:spPr>
          <a:xfrm>
            <a:off x="4784701" y="3912988"/>
            <a:ext cx="687329" cy="254577"/>
          </a:xfrm>
          <a:prstGeom prst="borderCallout2">
            <a:avLst>
              <a:gd name="adj1" fmla="val 106505"/>
              <a:gd name="adj2" fmla="val 18896"/>
              <a:gd name="adj3" fmla="val 183035"/>
              <a:gd name="adj4" fmla="val 40636"/>
              <a:gd name="adj5" fmla="val 212971"/>
              <a:gd name="adj6" fmla="val 519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Co60</a:t>
            </a:r>
          </a:p>
          <a:p>
            <a:r>
              <a:rPr lang="en-US" altLang="ja-JP" sz="825" dirty="0">
                <a:solidFill>
                  <a:schemeClr val="tx1"/>
                </a:solidFill>
                <a:latin typeface="Meiryo UI" panose="020B0604030504040204" pitchFamily="50" charset="-128"/>
                <a:ea typeface="Meiryo UI" panose="020B0604030504040204" pitchFamily="50" charset="-128"/>
              </a:rPr>
              <a:t>1173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35" name="線吹き出し 2 (枠付き) 21">
            <a:extLst>
              <a:ext uri="{FF2B5EF4-FFF2-40B4-BE49-F238E27FC236}">
                <a16:creationId xmlns:a16="http://schemas.microsoft.com/office/drawing/2014/main" id="{4006142B-A631-1948-96BF-C349D3489F43}"/>
              </a:ext>
            </a:extLst>
          </p:cNvPr>
          <p:cNvSpPr/>
          <p:nvPr/>
        </p:nvSpPr>
        <p:spPr>
          <a:xfrm>
            <a:off x="1196625" y="3676508"/>
            <a:ext cx="600217" cy="254577"/>
          </a:xfrm>
          <a:prstGeom prst="borderCallout2">
            <a:avLst>
              <a:gd name="adj1" fmla="val 96301"/>
              <a:gd name="adj2" fmla="val 32852"/>
              <a:gd name="adj3" fmla="val 139393"/>
              <a:gd name="adj4" fmla="val 27366"/>
              <a:gd name="adj5" fmla="val 180397"/>
              <a:gd name="adj6" fmla="val 1206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Eu154</a:t>
            </a:r>
          </a:p>
          <a:p>
            <a:r>
              <a:rPr lang="en-US" altLang="ja-JP" sz="825" dirty="0">
                <a:solidFill>
                  <a:schemeClr val="tx1"/>
                </a:solidFill>
                <a:latin typeface="Meiryo UI" panose="020B0604030504040204" pitchFamily="50" charset="-128"/>
                <a:ea typeface="Meiryo UI" panose="020B0604030504040204" pitchFamily="50" charset="-128"/>
              </a:rPr>
              <a:t>123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36" name="線吹き出し 2 (枠付き) 14">
            <a:extLst>
              <a:ext uri="{FF2B5EF4-FFF2-40B4-BE49-F238E27FC236}">
                <a16:creationId xmlns:a16="http://schemas.microsoft.com/office/drawing/2014/main" id="{492D1F29-8777-9C6D-22CC-2A00F1AE38C7}"/>
              </a:ext>
            </a:extLst>
          </p:cNvPr>
          <p:cNvSpPr/>
          <p:nvPr/>
        </p:nvSpPr>
        <p:spPr>
          <a:xfrm>
            <a:off x="962971" y="3111812"/>
            <a:ext cx="555914" cy="254577"/>
          </a:xfrm>
          <a:prstGeom prst="borderCallout2">
            <a:avLst>
              <a:gd name="adj1" fmla="val 90022"/>
              <a:gd name="adj2" fmla="val 43886"/>
              <a:gd name="adj3" fmla="val 302895"/>
              <a:gd name="adj4" fmla="val 8531"/>
              <a:gd name="adj5" fmla="val 391542"/>
              <a:gd name="adj6" fmla="val 1116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Am241</a:t>
            </a:r>
          </a:p>
          <a:p>
            <a:r>
              <a:rPr lang="en-US" altLang="ja-JP" sz="825" dirty="0">
                <a:solidFill>
                  <a:schemeClr val="tx1"/>
                </a:solidFill>
                <a:latin typeface="Meiryo UI" panose="020B0604030504040204" pitchFamily="50" charset="-128"/>
                <a:ea typeface="Meiryo UI" panose="020B0604030504040204" pitchFamily="50" charset="-128"/>
              </a:rPr>
              <a:t>59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1B1DC436-31E2-DD26-52D0-31ED832DDD1A}"/>
              </a:ext>
            </a:extLst>
          </p:cNvPr>
          <p:cNvSpPr txBox="1"/>
          <p:nvPr/>
        </p:nvSpPr>
        <p:spPr>
          <a:xfrm>
            <a:off x="2787942" y="251306"/>
            <a:ext cx="4572000" cy="523220"/>
          </a:xfrm>
          <a:prstGeom prst="rect">
            <a:avLst/>
          </a:prstGeom>
          <a:noFill/>
        </p:spPr>
        <p:txBody>
          <a:bodyPr wrap="square">
            <a:spAutoFit/>
          </a:bodyPr>
          <a:lstStyle/>
          <a:p>
            <a:r>
              <a:rPr kumimoji="1" lang="ja-JP" altLang="en-US" sz="2800" dirty="0"/>
              <a:t>溶解前線量測定</a:t>
            </a:r>
            <a:endParaRPr lang="ja-JP" altLang="en-US" sz="2800" dirty="0"/>
          </a:p>
        </p:txBody>
      </p:sp>
      <p:sp>
        <p:nvSpPr>
          <p:cNvPr id="17" name="スライド番号プレースホルダー 3">
            <a:extLst>
              <a:ext uri="{FF2B5EF4-FFF2-40B4-BE49-F238E27FC236}">
                <a16:creationId xmlns:a16="http://schemas.microsoft.com/office/drawing/2014/main" id="{AB277B21-1908-1B2E-90C5-DC0D5AA355FA}"/>
              </a:ext>
            </a:extLst>
          </p:cNvPr>
          <p:cNvSpPr>
            <a:spLocks noGrp="1"/>
          </p:cNvSpPr>
          <p:nvPr>
            <p:ph type="sldNum" sz="quarter" idx="10"/>
          </p:nvPr>
        </p:nvSpPr>
        <p:spPr>
          <a:xfrm>
            <a:off x="8462538" y="205800"/>
            <a:ext cx="583754" cy="304800"/>
          </a:xfrm>
        </p:spPr>
        <p:txBody>
          <a:bodyPr/>
          <a:lstStyle/>
          <a:p>
            <a:pPr>
              <a:defRPr/>
            </a:pPr>
            <a:fld id="{35BC4922-B519-4540-A8D1-99F848B22AE3}" type="slidenum">
              <a:rPr lang="en-US" altLang="ja-JP" smtClean="0"/>
              <a:pPr>
                <a:defRPr/>
              </a:pPr>
              <a:t>15</a:t>
            </a:fld>
            <a:endParaRPr lang="en-US" altLang="ja-JP" dirty="0"/>
          </a:p>
        </p:txBody>
      </p:sp>
    </p:spTree>
    <p:extLst>
      <p:ext uri="{BB962C8B-B14F-4D97-AF65-F5344CB8AC3E}">
        <p14:creationId xmlns:p14="http://schemas.microsoft.com/office/powerpoint/2010/main" val="805462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0000000-0008-0000-0A00-000002000000}"/>
              </a:ext>
            </a:extLst>
          </p:cNvPr>
          <p:cNvPicPr>
            <a:picLocks noChangeAspect="1"/>
          </p:cNvPicPr>
          <p:nvPr/>
        </p:nvPicPr>
        <p:blipFill>
          <a:blip r:embed="rId2"/>
          <a:stretch>
            <a:fillRect/>
          </a:stretch>
        </p:blipFill>
        <p:spPr>
          <a:xfrm>
            <a:off x="522000" y="1611668"/>
            <a:ext cx="8100000" cy="3898727"/>
          </a:xfrm>
          <a:prstGeom prst="rect">
            <a:avLst/>
          </a:prstGeom>
        </p:spPr>
      </p:pic>
      <p:sp>
        <p:nvSpPr>
          <p:cNvPr id="2" name="テキスト ボックス 1"/>
          <p:cNvSpPr txBox="1"/>
          <p:nvPr/>
        </p:nvSpPr>
        <p:spPr>
          <a:xfrm>
            <a:off x="774018" y="1168899"/>
            <a:ext cx="1418978" cy="323165"/>
          </a:xfrm>
          <a:prstGeom prst="rect">
            <a:avLst/>
          </a:prstGeom>
          <a:noFill/>
        </p:spPr>
        <p:txBody>
          <a:bodyPr wrap="none" rtlCol="0">
            <a:spAutoFit/>
          </a:bodyPr>
          <a:lstStyle/>
          <a:p>
            <a:r>
              <a:rPr lang="en-US" altLang="ja-JP" sz="1500" dirty="0">
                <a:latin typeface="Meiryo UI" panose="020B0604030504040204" pitchFamily="50" charset="-128"/>
                <a:ea typeface="Meiryo UI" panose="020B0604030504040204" pitchFamily="50" charset="-128"/>
              </a:rPr>
              <a:t>1PCV2302C</a:t>
            </a:r>
            <a:r>
              <a:rPr lang="ja-JP" altLang="en-US" sz="1500" dirty="0">
                <a:latin typeface="Meiryo UI" panose="020B0604030504040204" pitchFamily="50" charset="-128"/>
                <a:ea typeface="Meiryo UI" panose="020B0604030504040204" pitchFamily="50" charset="-128"/>
              </a:rPr>
              <a:t>　</a:t>
            </a:r>
            <a:endParaRPr lang="en-US" altLang="ja-JP" sz="1500" dirty="0">
              <a:latin typeface="Meiryo UI" panose="020B0604030504040204" pitchFamily="50" charset="-128"/>
              <a:ea typeface="Meiryo UI" panose="020B0604030504040204" pitchFamily="50" charset="-128"/>
            </a:endParaRPr>
          </a:p>
        </p:txBody>
      </p:sp>
      <p:sp>
        <p:nvSpPr>
          <p:cNvPr id="4" name="線吹き出し 2 (枠付き) 4">
            <a:extLst>
              <a:ext uri="{FF2B5EF4-FFF2-40B4-BE49-F238E27FC236}">
                <a16:creationId xmlns:a16="http://schemas.microsoft.com/office/drawing/2014/main" id="{F6467804-4B49-AC78-9694-712C04FF451D}"/>
              </a:ext>
            </a:extLst>
          </p:cNvPr>
          <p:cNvSpPr/>
          <p:nvPr/>
        </p:nvSpPr>
        <p:spPr>
          <a:xfrm>
            <a:off x="3581208" y="2773004"/>
            <a:ext cx="630751" cy="254577"/>
          </a:xfrm>
          <a:prstGeom prst="borderCallout2">
            <a:avLst>
              <a:gd name="adj1" fmla="val 18750"/>
              <a:gd name="adj2" fmla="val -757"/>
              <a:gd name="adj3" fmla="val 18750"/>
              <a:gd name="adj4" fmla="val -16667"/>
              <a:gd name="adj5" fmla="val 112500"/>
              <a:gd name="adj6" fmla="val -4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Cs137</a:t>
            </a:r>
          </a:p>
          <a:p>
            <a:r>
              <a:rPr lang="en-US" altLang="ja-JP" sz="825" dirty="0">
                <a:solidFill>
                  <a:schemeClr val="tx1"/>
                </a:solidFill>
                <a:latin typeface="Meiryo UI" panose="020B0604030504040204" pitchFamily="50" charset="-128"/>
                <a:ea typeface="Meiryo UI" panose="020B0604030504040204" pitchFamily="50" charset="-128"/>
              </a:rPr>
              <a:t>661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8" name="線吹き出し 2 (枠付き) 5">
            <a:extLst>
              <a:ext uri="{FF2B5EF4-FFF2-40B4-BE49-F238E27FC236}">
                <a16:creationId xmlns:a16="http://schemas.microsoft.com/office/drawing/2014/main" id="{3F93E47C-BE04-42A9-B079-9B2D7846748F}"/>
              </a:ext>
            </a:extLst>
          </p:cNvPr>
          <p:cNvSpPr/>
          <p:nvPr/>
        </p:nvSpPr>
        <p:spPr>
          <a:xfrm>
            <a:off x="3914079" y="3965426"/>
            <a:ext cx="612915" cy="254577"/>
          </a:xfrm>
          <a:prstGeom prst="borderCallout2">
            <a:avLst>
              <a:gd name="adj1" fmla="val 63648"/>
              <a:gd name="adj2" fmla="val 2047"/>
              <a:gd name="adj3" fmla="val 65689"/>
              <a:gd name="adj4" fmla="val -11059"/>
              <a:gd name="adj5" fmla="val 94133"/>
              <a:gd name="adj6" fmla="val -1769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Cs134</a:t>
            </a:r>
          </a:p>
          <a:p>
            <a:r>
              <a:rPr lang="en-US" altLang="ja-JP" sz="825" dirty="0">
                <a:solidFill>
                  <a:schemeClr val="tx1"/>
                </a:solidFill>
                <a:latin typeface="Meiryo UI" panose="020B0604030504040204" pitchFamily="50" charset="-128"/>
                <a:ea typeface="Meiryo UI" panose="020B0604030504040204" pitchFamily="50" charset="-128"/>
              </a:rPr>
              <a:t>795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13" name="線吹き出し 2 (枠付き) 9">
            <a:extLst>
              <a:ext uri="{FF2B5EF4-FFF2-40B4-BE49-F238E27FC236}">
                <a16:creationId xmlns:a16="http://schemas.microsoft.com/office/drawing/2014/main" id="{1B2A8EEF-A0F1-5E90-DBFE-26FFD30D7E9A}"/>
              </a:ext>
            </a:extLst>
          </p:cNvPr>
          <p:cNvSpPr/>
          <p:nvPr/>
        </p:nvSpPr>
        <p:spPr>
          <a:xfrm>
            <a:off x="3914079" y="5045309"/>
            <a:ext cx="612915" cy="254577"/>
          </a:xfrm>
          <a:prstGeom prst="borderCallout2">
            <a:avLst>
              <a:gd name="adj1" fmla="val -1658"/>
              <a:gd name="adj2" fmla="val 57187"/>
              <a:gd name="adj3" fmla="val -129681"/>
              <a:gd name="adj4" fmla="val 53678"/>
              <a:gd name="adj5" fmla="val -168348"/>
              <a:gd name="adj6" fmla="val 379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Eu154</a:t>
            </a:r>
          </a:p>
          <a:p>
            <a:r>
              <a:rPr lang="en-US" altLang="ja-JP" sz="825" dirty="0">
                <a:solidFill>
                  <a:schemeClr val="tx1"/>
                </a:solidFill>
                <a:latin typeface="Meiryo UI" panose="020B0604030504040204" pitchFamily="50" charset="-128"/>
                <a:ea typeface="Meiryo UI" panose="020B0604030504040204" pitchFamily="50" charset="-128"/>
              </a:rPr>
              <a:t>873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14" name="線吹き出し 2 (枠付き) 10">
            <a:extLst>
              <a:ext uri="{FF2B5EF4-FFF2-40B4-BE49-F238E27FC236}">
                <a16:creationId xmlns:a16="http://schemas.microsoft.com/office/drawing/2014/main" id="{2E4BD46F-EAF8-CF2B-EB86-4974E0D4424E}"/>
              </a:ext>
            </a:extLst>
          </p:cNvPr>
          <p:cNvSpPr/>
          <p:nvPr/>
        </p:nvSpPr>
        <p:spPr>
          <a:xfrm>
            <a:off x="6237079" y="4147927"/>
            <a:ext cx="687329" cy="254577"/>
          </a:xfrm>
          <a:prstGeom prst="borderCallout2">
            <a:avLst>
              <a:gd name="adj1" fmla="val 42062"/>
              <a:gd name="adj2" fmla="val 203"/>
              <a:gd name="adj3" fmla="val 49833"/>
              <a:gd name="adj4" fmla="val -26261"/>
              <a:gd name="adj5" fmla="val 112500"/>
              <a:gd name="adj6" fmla="val -4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Co60</a:t>
            </a:r>
          </a:p>
          <a:p>
            <a:r>
              <a:rPr lang="en-US" altLang="ja-JP" sz="825" dirty="0">
                <a:solidFill>
                  <a:schemeClr val="tx1"/>
                </a:solidFill>
                <a:latin typeface="Meiryo UI" panose="020B0604030504040204" pitchFamily="50" charset="-128"/>
                <a:ea typeface="Meiryo UI" panose="020B0604030504040204" pitchFamily="50" charset="-128"/>
              </a:rPr>
              <a:t>1332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16" name="線吹き出し 2 (枠付き) 11">
            <a:extLst>
              <a:ext uri="{FF2B5EF4-FFF2-40B4-BE49-F238E27FC236}">
                <a16:creationId xmlns:a16="http://schemas.microsoft.com/office/drawing/2014/main" id="{E30F3396-2B53-2FC4-7681-A4ADD5F4F59A}"/>
              </a:ext>
            </a:extLst>
          </p:cNvPr>
          <p:cNvSpPr/>
          <p:nvPr/>
        </p:nvSpPr>
        <p:spPr>
          <a:xfrm>
            <a:off x="6307764" y="4738096"/>
            <a:ext cx="661349" cy="254577"/>
          </a:xfrm>
          <a:prstGeom prst="borderCallout2">
            <a:avLst>
              <a:gd name="adj1" fmla="val 18750"/>
              <a:gd name="adj2" fmla="val -757"/>
              <a:gd name="adj3" fmla="val 18750"/>
              <a:gd name="adj4" fmla="val -16667"/>
              <a:gd name="adj5" fmla="val 112500"/>
              <a:gd name="adj6" fmla="val -4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Cs134</a:t>
            </a:r>
          </a:p>
          <a:p>
            <a:r>
              <a:rPr lang="en-US" altLang="ja-JP" sz="825" dirty="0">
                <a:solidFill>
                  <a:schemeClr val="tx1"/>
                </a:solidFill>
                <a:latin typeface="Meiryo UI" panose="020B0604030504040204" pitchFamily="50" charset="-128"/>
                <a:ea typeface="Meiryo UI" panose="020B0604030504040204" pitchFamily="50" charset="-128"/>
              </a:rPr>
              <a:t>1365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17" name="線吹き出し 2 (枠付き) 14">
            <a:extLst>
              <a:ext uri="{FF2B5EF4-FFF2-40B4-BE49-F238E27FC236}">
                <a16:creationId xmlns:a16="http://schemas.microsoft.com/office/drawing/2014/main" id="{B2961866-9530-CC92-6F42-9DD3FDC57211}"/>
              </a:ext>
            </a:extLst>
          </p:cNvPr>
          <p:cNvSpPr/>
          <p:nvPr/>
        </p:nvSpPr>
        <p:spPr>
          <a:xfrm>
            <a:off x="1003819" y="2895341"/>
            <a:ext cx="555914" cy="254577"/>
          </a:xfrm>
          <a:prstGeom prst="borderCallout2">
            <a:avLst>
              <a:gd name="adj1" fmla="val 100383"/>
              <a:gd name="adj2" fmla="val 27280"/>
              <a:gd name="adj3" fmla="val 232957"/>
              <a:gd name="adj4" fmla="val 6159"/>
              <a:gd name="adj5" fmla="val 308654"/>
              <a:gd name="adj6" fmla="val 76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Am241</a:t>
            </a:r>
          </a:p>
          <a:p>
            <a:r>
              <a:rPr lang="en-US" altLang="ja-JP" sz="825" dirty="0">
                <a:solidFill>
                  <a:schemeClr val="tx1"/>
                </a:solidFill>
                <a:latin typeface="Meiryo UI" panose="020B0604030504040204" pitchFamily="50" charset="-128"/>
                <a:ea typeface="Meiryo UI" panose="020B0604030504040204" pitchFamily="50" charset="-128"/>
              </a:rPr>
              <a:t>59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29" name="線吹き出し 2 (枠付き) 17">
            <a:extLst>
              <a:ext uri="{FF2B5EF4-FFF2-40B4-BE49-F238E27FC236}">
                <a16:creationId xmlns:a16="http://schemas.microsoft.com/office/drawing/2014/main" id="{9038C767-BA2E-5F8F-4876-01E9D6E88F42}"/>
              </a:ext>
            </a:extLst>
          </p:cNvPr>
          <p:cNvSpPr/>
          <p:nvPr/>
        </p:nvSpPr>
        <p:spPr>
          <a:xfrm>
            <a:off x="1376187" y="3223556"/>
            <a:ext cx="630527" cy="254577"/>
          </a:xfrm>
          <a:prstGeom prst="borderCallout2">
            <a:avLst>
              <a:gd name="adj1" fmla="val 69770"/>
              <a:gd name="adj2" fmla="val -757"/>
              <a:gd name="adj3" fmla="val 95909"/>
              <a:gd name="adj4" fmla="val -19831"/>
              <a:gd name="adj5" fmla="val 157712"/>
              <a:gd name="adj6" fmla="val -1809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Eu154</a:t>
            </a:r>
          </a:p>
          <a:p>
            <a:r>
              <a:rPr lang="en-US" altLang="ja-JP" sz="825" dirty="0">
                <a:solidFill>
                  <a:schemeClr val="tx1"/>
                </a:solidFill>
                <a:latin typeface="Meiryo UI" panose="020B0604030504040204" pitchFamily="50" charset="-128"/>
                <a:ea typeface="Meiryo UI" panose="020B0604030504040204" pitchFamily="50" charset="-128"/>
              </a:rPr>
              <a:t>123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32" name="線吹き出し 2 (枠付き) 20">
            <a:extLst>
              <a:ext uri="{FF2B5EF4-FFF2-40B4-BE49-F238E27FC236}">
                <a16:creationId xmlns:a16="http://schemas.microsoft.com/office/drawing/2014/main" id="{8D33D7F6-342D-7B1A-D139-B7DD737CC896}"/>
              </a:ext>
            </a:extLst>
          </p:cNvPr>
          <p:cNvSpPr/>
          <p:nvPr/>
        </p:nvSpPr>
        <p:spPr>
          <a:xfrm>
            <a:off x="962248" y="4464389"/>
            <a:ext cx="639422" cy="400996"/>
          </a:xfrm>
          <a:prstGeom prst="borderCallout2">
            <a:avLst>
              <a:gd name="adj1" fmla="val 1631"/>
              <a:gd name="adj2" fmla="val 31631"/>
              <a:gd name="adj3" fmla="val -80793"/>
              <a:gd name="adj4" fmla="val 25355"/>
              <a:gd name="adj5" fmla="val -132703"/>
              <a:gd name="adj6" fmla="val 3511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Eu155</a:t>
            </a:r>
          </a:p>
          <a:p>
            <a:r>
              <a:rPr lang="en-US" altLang="ja-JP" sz="825" dirty="0">
                <a:solidFill>
                  <a:schemeClr val="tx1"/>
                </a:solidFill>
                <a:latin typeface="Meiryo UI" panose="020B0604030504040204" pitchFamily="50" charset="-128"/>
                <a:ea typeface="Meiryo UI" panose="020B0604030504040204" pitchFamily="50" charset="-128"/>
              </a:rPr>
              <a:t>86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a:p>
            <a:r>
              <a:rPr lang="en-US" altLang="ja-JP" sz="825" dirty="0">
                <a:solidFill>
                  <a:schemeClr val="tx1"/>
                </a:solidFill>
                <a:latin typeface="Meiryo UI" panose="020B0604030504040204" pitchFamily="50" charset="-128"/>
                <a:ea typeface="Meiryo UI" panose="020B0604030504040204" pitchFamily="50" charset="-128"/>
              </a:rPr>
              <a:t>105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37" name="線吹き出し 2 (枠付き) 25">
            <a:extLst>
              <a:ext uri="{FF2B5EF4-FFF2-40B4-BE49-F238E27FC236}">
                <a16:creationId xmlns:a16="http://schemas.microsoft.com/office/drawing/2014/main" id="{5589CBF7-F31D-0BE9-5055-5E57125EAC18}"/>
              </a:ext>
            </a:extLst>
          </p:cNvPr>
          <p:cNvSpPr/>
          <p:nvPr/>
        </p:nvSpPr>
        <p:spPr>
          <a:xfrm>
            <a:off x="4563951" y="3418726"/>
            <a:ext cx="683123" cy="405316"/>
          </a:xfrm>
          <a:prstGeom prst="borderCallout2">
            <a:avLst>
              <a:gd name="adj1" fmla="val 104987"/>
              <a:gd name="adj2" fmla="val 30495"/>
              <a:gd name="adj3" fmla="val 140566"/>
              <a:gd name="adj4" fmla="val 11282"/>
              <a:gd name="adj5" fmla="val 241138"/>
              <a:gd name="adj6" fmla="val 348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Eu154</a:t>
            </a:r>
          </a:p>
          <a:p>
            <a:r>
              <a:rPr lang="en-US" altLang="ja-JP" sz="825" dirty="0">
                <a:solidFill>
                  <a:schemeClr val="tx1"/>
                </a:solidFill>
                <a:latin typeface="Meiryo UI" panose="020B0604030504040204" pitchFamily="50" charset="-128"/>
                <a:ea typeface="Meiryo UI" panose="020B0604030504040204" pitchFamily="50" charset="-128"/>
              </a:rPr>
              <a:t>996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a:p>
            <a:r>
              <a:rPr lang="en-US" altLang="ja-JP" sz="825" dirty="0">
                <a:solidFill>
                  <a:schemeClr val="tx1"/>
                </a:solidFill>
                <a:latin typeface="Meiryo UI" panose="020B0604030504040204" pitchFamily="50" charset="-128"/>
                <a:ea typeface="Meiryo UI" panose="020B0604030504040204" pitchFamily="50" charset="-128"/>
              </a:rPr>
              <a:t>1004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38" name="線吹き出し 2 (枠付き) 26">
            <a:extLst>
              <a:ext uri="{FF2B5EF4-FFF2-40B4-BE49-F238E27FC236}">
                <a16:creationId xmlns:a16="http://schemas.microsoft.com/office/drawing/2014/main" id="{CB844DA2-C0EC-1261-DACF-C7B261144BD9}"/>
              </a:ext>
            </a:extLst>
          </p:cNvPr>
          <p:cNvSpPr/>
          <p:nvPr/>
        </p:nvSpPr>
        <p:spPr>
          <a:xfrm>
            <a:off x="5404207" y="3296765"/>
            <a:ext cx="687329" cy="254577"/>
          </a:xfrm>
          <a:prstGeom prst="borderCallout2">
            <a:avLst>
              <a:gd name="adj1" fmla="val 98734"/>
              <a:gd name="adj2" fmla="val 13140"/>
              <a:gd name="adj3" fmla="val 146771"/>
              <a:gd name="adj4" fmla="val -6375"/>
              <a:gd name="adj5" fmla="val 326943"/>
              <a:gd name="adj6" fmla="val -190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Co60</a:t>
            </a:r>
          </a:p>
          <a:p>
            <a:r>
              <a:rPr lang="en-US" altLang="ja-JP" sz="825" dirty="0">
                <a:solidFill>
                  <a:schemeClr val="tx1"/>
                </a:solidFill>
                <a:latin typeface="Meiryo UI" panose="020B0604030504040204" pitchFamily="50" charset="-128"/>
                <a:ea typeface="Meiryo UI" panose="020B0604030504040204" pitchFamily="50" charset="-128"/>
              </a:rPr>
              <a:t>1173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39" name="線吹き出し 2 (枠付き) 27">
            <a:extLst>
              <a:ext uri="{FF2B5EF4-FFF2-40B4-BE49-F238E27FC236}">
                <a16:creationId xmlns:a16="http://schemas.microsoft.com/office/drawing/2014/main" id="{AA55DA59-6FFE-8B66-8B7F-00647C2EAF8F}"/>
              </a:ext>
            </a:extLst>
          </p:cNvPr>
          <p:cNvSpPr/>
          <p:nvPr/>
        </p:nvSpPr>
        <p:spPr>
          <a:xfrm>
            <a:off x="5908903" y="3749048"/>
            <a:ext cx="687329" cy="254577"/>
          </a:xfrm>
          <a:prstGeom prst="borderCallout2">
            <a:avLst>
              <a:gd name="adj1" fmla="val 69770"/>
              <a:gd name="adj2" fmla="val -1"/>
              <a:gd name="adj3" fmla="val 181702"/>
              <a:gd name="adj4" fmla="val -34139"/>
              <a:gd name="adj5" fmla="val 315012"/>
              <a:gd name="adj6" fmla="val -3983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Eu154</a:t>
            </a:r>
          </a:p>
          <a:p>
            <a:r>
              <a:rPr lang="en-US" altLang="ja-JP" sz="825" dirty="0">
                <a:solidFill>
                  <a:schemeClr val="tx1"/>
                </a:solidFill>
                <a:latin typeface="Meiryo UI" panose="020B0604030504040204" pitchFamily="50" charset="-128"/>
                <a:ea typeface="Meiryo UI" panose="020B0604030504040204" pitchFamily="50" charset="-128"/>
              </a:rPr>
              <a:t>1274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40" name="線吹き出し 2 (枠付き) 24">
            <a:extLst>
              <a:ext uri="{FF2B5EF4-FFF2-40B4-BE49-F238E27FC236}">
                <a16:creationId xmlns:a16="http://schemas.microsoft.com/office/drawing/2014/main" id="{CB3959F3-0702-C5B8-F619-F7C99DD02B98}"/>
              </a:ext>
            </a:extLst>
          </p:cNvPr>
          <p:cNvSpPr/>
          <p:nvPr/>
        </p:nvSpPr>
        <p:spPr>
          <a:xfrm>
            <a:off x="3591259" y="3350845"/>
            <a:ext cx="665706" cy="396399"/>
          </a:xfrm>
          <a:prstGeom prst="borderCallout2">
            <a:avLst>
              <a:gd name="adj1" fmla="val 102423"/>
              <a:gd name="adj2" fmla="val 7654"/>
              <a:gd name="adj3" fmla="val 147808"/>
              <a:gd name="adj4" fmla="val -7644"/>
              <a:gd name="adj5" fmla="val 268032"/>
              <a:gd name="adj6" fmla="val -59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Eu154</a:t>
            </a:r>
          </a:p>
          <a:p>
            <a:r>
              <a:rPr lang="en-US" altLang="ja-JP" sz="825" dirty="0">
                <a:solidFill>
                  <a:schemeClr val="tx1"/>
                </a:solidFill>
                <a:latin typeface="Meiryo UI" panose="020B0604030504040204" pitchFamily="50" charset="-128"/>
                <a:ea typeface="Meiryo UI" panose="020B0604030504040204" pitchFamily="50" charset="-128"/>
              </a:rPr>
              <a:t>723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a:p>
            <a:r>
              <a:rPr lang="en-US" altLang="ja-JP" sz="825" dirty="0">
                <a:solidFill>
                  <a:schemeClr val="tx1"/>
                </a:solidFill>
                <a:latin typeface="Meiryo UI" panose="020B0604030504040204" pitchFamily="50" charset="-128"/>
                <a:ea typeface="Meiryo UI" panose="020B0604030504040204" pitchFamily="50" charset="-128"/>
              </a:rPr>
              <a:t>756 </a:t>
            </a:r>
            <a:r>
              <a:rPr lang="en-US" altLang="ja-JP" sz="825" dirty="0" err="1">
                <a:solidFill>
                  <a:schemeClr val="tx1"/>
                </a:solidFill>
                <a:latin typeface="Meiryo UI" panose="020B0604030504040204" pitchFamily="50" charset="-128"/>
                <a:ea typeface="Meiryo UI" panose="020B0604030504040204" pitchFamily="50" charset="-128"/>
              </a:rPr>
              <a:t>kev</a:t>
            </a:r>
            <a:endParaRPr lang="ja-JP" altLang="en-US" sz="825" dirty="0">
              <a:solidFill>
                <a:schemeClr val="tx1"/>
              </a:solidFill>
              <a:latin typeface="Meiryo UI" panose="020B0604030504040204" pitchFamily="50" charset="-128"/>
              <a:ea typeface="Meiryo UI" panose="020B0604030504040204" pitchFamily="50" charset="-128"/>
            </a:endParaRPr>
          </a:p>
        </p:txBody>
      </p:sp>
      <p:sp>
        <p:nvSpPr>
          <p:cNvPr id="41" name="線吹き出し 2 (枠付き) 6">
            <a:extLst>
              <a:ext uri="{FF2B5EF4-FFF2-40B4-BE49-F238E27FC236}">
                <a16:creationId xmlns:a16="http://schemas.microsoft.com/office/drawing/2014/main" id="{CD26DFF4-8559-89BB-DE13-4879925B38E5}"/>
              </a:ext>
            </a:extLst>
          </p:cNvPr>
          <p:cNvSpPr/>
          <p:nvPr/>
        </p:nvSpPr>
        <p:spPr>
          <a:xfrm>
            <a:off x="1780764" y="4483664"/>
            <a:ext cx="923000" cy="254577"/>
          </a:xfrm>
          <a:prstGeom prst="borderCallout2">
            <a:avLst>
              <a:gd name="adj1" fmla="val 50146"/>
              <a:gd name="adj2" fmla="val 99675"/>
              <a:gd name="adj3" fmla="val -31771"/>
              <a:gd name="adj4" fmla="val 112730"/>
              <a:gd name="adj5" fmla="val -73341"/>
              <a:gd name="adj6" fmla="val 1360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Sb125:600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42" name="線吹き出し 2 (枠付き) 6">
            <a:extLst>
              <a:ext uri="{FF2B5EF4-FFF2-40B4-BE49-F238E27FC236}">
                <a16:creationId xmlns:a16="http://schemas.microsoft.com/office/drawing/2014/main" id="{6B4F9FC0-9DB3-258C-CAF4-E9CE1CF05C38}"/>
              </a:ext>
            </a:extLst>
          </p:cNvPr>
          <p:cNvSpPr/>
          <p:nvPr/>
        </p:nvSpPr>
        <p:spPr>
          <a:xfrm>
            <a:off x="2159478" y="3096268"/>
            <a:ext cx="972361" cy="222562"/>
          </a:xfrm>
          <a:prstGeom prst="borderCallout2">
            <a:avLst>
              <a:gd name="adj1" fmla="val 105231"/>
              <a:gd name="adj2" fmla="val 68239"/>
              <a:gd name="adj3" fmla="val 246951"/>
              <a:gd name="adj4" fmla="val 98441"/>
              <a:gd name="adj5" fmla="val 334271"/>
              <a:gd name="adj6" fmla="val 9841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25" dirty="0">
                <a:solidFill>
                  <a:schemeClr val="tx1"/>
                </a:solidFill>
                <a:latin typeface="Meiryo UI" panose="020B0604030504040204" pitchFamily="50" charset="-128"/>
                <a:ea typeface="Meiryo UI" panose="020B0604030504040204" pitchFamily="50" charset="-128"/>
              </a:rPr>
              <a:t>Cs134:569 </a:t>
            </a:r>
            <a:r>
              <a:rPr lang="en-US" altLang="ja-JP" sz="825" dirty="0" err="1">
                <a:solidFill>
                  <a:schemeClr val="tx1"/>
                </a:solidFill>
                <a:latin typeface="Meiryo UI" panose="020B0604030504040204" pitchFamily="50" charset="-128"/>
                <a:ea typeface="Meiryo UI" panose="020B0604030504040204" pitchFamily="50" charset="-128"/>
              </a:rPr>
              <a:t>kev</a:t>
            </a:r>
            <a:endParaRPr lang="en-US" altLang="ja-JP" sz="825" dirty="0">
              <a:solidFill>
                <a:schemeClr val="tx1"/>
              </a:solidFill>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243FA7F5-D229-3D87-D9A0-AEE7B6539084}"/>
              </a:ext>
            </a:extLst>
          </p:cNvPr>
          <p:cNvSpPr txBox="1"/>
          <p:nvPr/>
        </p:nvSpPr>
        <p:spPr>
          <a:xfrm>
            <a:off x="2787942" y="251306"/>
            <a:ext cx="4572000" cy="523220"/>
          </a:xfrm>
          <a:prstGeom prst="rect">
            <a:avLst/>
          </a:prstGeom>
          <a:noFill/>
        </p:spPr>
        <p:txBody>
          <a:bodyPr wrap="square">
            <a:spAutoFit/>
          </a:bodyPr>
          <a:lstStyle/>
          <a:p>
            <a:r>
              <a:rPr kumimoji="1" lang="ja-JP" altLang="en-US" sz="2800" dirty="0"/>
              <a:t>溶解前線量測定</a:t>
            </a:r>
            <a:endParaRPr lang="ja-JP" altLang="en-US" sz="2800" dirty="0"/>
          </a:p>
        </p:txBody>
      </p:sp>
      <p:sp>
        <p:nvSpPr>
          <p:cNvPr id="19" name="スライド番号プレースホルダー 3">
            <a:extLst>
              <a:ext uri="{FF2B5EF4-FFF2-40B4-BE49-F238E27FC236}">
                <a16:creationId xmlns:a16="http://schemas.microsoft.com/office/drawing/2014/main" id="{AB277B21-1908-1B2E-90C5-DC0D5AA355FA}"/>
              </a:ext>
            </a:extLst>
          </p:cNvPr>
          <p:cNvSpPr>
            <a:spLocks noGrp="1"/>
          </p:cNvSpPr>
          <p:nvPr>
            <p:ph type="sldNum" sz="quarter" idx="10"/>
          </p:nvPr>
        </p:nvSpPr>
        <p:spPr>
          <a:xfrm>
            <a:off x="8462538" y="205800"/>
            <a:ext cx="583754" cy="304800"/>
          </a:xfrm>
        </p:spPr>
        <p:txBody>
          <a:bodyPr/>
          <a:lstStyle/>
          <a:p>
            <a:pPr>
              <a:defRPr/>
            </a:pPr>
            <a:fld id="{35BC4922-B519-4540-A8D1-99F848B22AE3}" type="slidenum">
              <a:rPr lang="en-US" altLang="ja-JP" smtClean="0"/>
              <a:pPr>
                <a:defRPr/>
              </a:pPr>
              <a:t>16</a:t>
            </a:fld>
            <a:endParaRPr lang="en-US" altLang="ja-JP" dirty="0"/>
          </a:p>
        </p:txBody>
      </p:sp>
    </p:spTree>
    <p:extLst>
      <p:ext uri="{BB962C8B-B14F-4D97-AF65-F5344CB8AC3E}">
        <p14:creationId xmlns:p14="http://schemas.microsoft.com/office/powerpoint/2010/main" val="3691888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22087A-7A57-4D50-99B6-89AE5BA78ED2}"/>
              </a:ext>
            </a:extLst>
          </p:cNvPr>
          <p:cNvSpPr>
            <a:spLocks noGrp="1"/>
          </p:cNvSpPr>
          <p:nvPr>
            <p:ph type="title"/>
          </p:nvPr>
        </p:nvSpPr>
        <p:spPr/>
        <p:txBody>
          <a:bodyPr/>
          <a:lstStyle/>
          <a:p>
            <a:r>
              <a:rPr lang="ja-JP" altLang="en-US" dirty="0"/>
              <a:t>試料搬入、外観観察、</a:t>
            </a:r>
            <a:r>
              <a:rPr lang="en-US" altLang="ja-JP" dirty="0"/>
              <a:t>IP</a:t>
            </a:r>
            <a:r>
              <a:rPr lang="ja-JP" altLang="en-US" dirty="0"/>
              <a:t>測定</a:t>
            </a:r>
            <a:endParaRPr kumimoji="1" lang="ja-JP" altLang="en-US" dirty="0"/>
          </a:p>
        </p:txBody>
      </p:sp>
      <p:sp>
        <p:nvSpPr>
          <p:cNvPr id="4" name="スライド番号プレースホルダー 3">
            <a:extLst>
              <a:ext uri="{FF2B5EF4-FFF2-40B4-BE49-F238E27FC236}">
                <a16:creationId xmlns:a16="http://schemas.microsoft.com/office/drawing/2014/main" id="{C42A93D2-4470-497E-A8D5-4EC8ACD98C4D}"/>
              </a:ext>
            </a:extLst>
          </p:cNvPr>
          <p:cNvSpPr>
            <a:spLocks noGrp="1"/>
          </p:cNvSpPr>
          <p:nvPr>
            <p:ph type="sldNum" sz="quarter" idx="10"/>
          </p:nvPr>
        </p:nvSpPr>
        <p:spPr/>
        <p:txBody>
          <a:bodyPr/>
          <a:lstStyle/>
          <a:p>
            <a:pPr>
              <a:defRPr/>
            </a:pPr>
            <a:fld id="{35BC4922-B519-4540-A8D1-99F848B22AE3}" type="slidenum">
              <a:rPr lang="en-US" altLang="ja-JP" smtClean="0"/>
              <a:pPr>
                <a:defRPr/>
              </a:pPr>
              <a:t>2</a:t>
            </a:fld>
            <a:endParaRPr lang="en-US" altLang="ja-JP" dirty="0"/>
          </a:p>
        </p:txBody>
      </p:sp>
      <p:sp>
        <p:nvSpPr>
          <p:cNvPr id="7" name="コンテンツ プレースホルダー 2">
            <a:extLst>
              <a:ext uri="{FF2B5EF4-FFF2-40B4-BE49-F238E27FC236}">
                <a16:creationId xmlns:a16="http://schemas.microsoft.com/office/drawing/2014/main" id="{412B225C-8C6E-40DE-B592-847E3BD1F9CB}"/>
              </a:ext>
            </a:extLst>
          </p:cNvPr>
          <p:cNvSpPr>
            <a:spLocks noGrp="1"/>
          </p:cNvSpPr>
          <p:nvPr>
            <p:ph idx="1"/>
          </p:nvPr>
        </p:nvSpPr>
        <p:spPr>
          <a:xfrm>
            <a:off x="42969" y="1012946"/>
            <a:ext cx="9067800" cy="5780254"/>
          </a:xfrm>
        </p:spPr>
        <p:txBody>
          <a:bodyPr/>
          <a:lstStyle/>
          <a:p>
            <a:pPr marL="0" indent="0">
              <a:buNone/>
            </a:pPr>
            <a:r>
              <a:rPr lang="ja-JP" altLang="en-US" sz="2800" u="sng" dirty="0"/>
              <a:t>試料搬入　</a:t>
            </a:r>
            <a:r>
              <a:rPr lang="en-US" altLang="ja-JP" sz="2800" u="sng" dirty="0"/>
              <a:t>10/27</a:t>
            </a:r>
          </a:p>
          <a:p>
            <a:pPr marL="0" indent="0">
              <a:buNone/>
            </a:pPr>
            <a:r>
              <a:rPr lang="ja-JP" altLang="en-US" sz="2800" u="sng" dirty="0"/>
              <a:t>外観観察　</a:t>
            </a:r>
            <a:r>
              <a:rPr lang="en-US" altLang="ja-JP" sz="2800" u="sng" dirty="0"/>
              <a:t>10/30</a:t>
            </a:r>
            <a:r>
              <a:rPr lang="ja-JP" altLang="en-US" sz="2800" u="sng" dirty="0"/>
              <a:t>～</a:t>
            </a:r>
            <a:r>
              <a:rPr lang="en-US" altLang="ja-JP" sz="2800" u="sng" dirty="0"/>
              <a:t>11/10</a:t>
            </a:r>
          </a:p>
          <a:p>
            <a:pPr marL="0" indent="0">
              <a:buNone/>
            </a:pPr>
            <a:r>
              <a:rPr lang="en-US" altLang="ja-JP" sz="2800" u="sng" dirty="0"/>
              <a:t>IP</a:t>
            </a:r>
            <a:r>
              <a:rPr lang="ja-JP" altLang="en-US" sz="2800" u="sng" dirty="0"/>
              <a:t>測定　　</a:t>
            </a:r>
            <a:r>
              <a:rPr lang="en-US" altLang="ja-JP" sz="2800" u="sng" dirty="0"/>
              <a:t>11/10</a:t>
            </a:r>
            <a:r>
              <a:rPr lang="ja-JP" altLang="en-US" sz="2800" u="sng" dirty="0"/>
              <a:t>～</a:t>
            </a:r>
            <a:r>
              <a:rPr lang="en-US" altLang="ja-JP" sz="2800" u="sng" dirty="0"/>
              <a:t>11/24</a:t>
            </a:r>
          </a:p>
          <a:p>
            <a:pPr marL="0" indent="0">
              <a:buNone/>
            </a:pPr>
            <a:r>
              <a:rPr lang="en-US" altLang="ja-JP" sz="2800" u="sng" dirty="0"/>
              <a:t>AGF</a:t>
            </a:r>
            <a:r>
              <a:rPr lang="ja-JP" altLang="en-US" sz="2800" u="sng" dirty="0"/>
              <a:t>試料調製　</a:t>
            </a:r>
            <a:r>
              <a:rPr lang="en-US" altLang="ja-JP" sz="2800" u="sng" dirty="0"/>
              <a:t>11/27</a:t>
            </a:r>
            <a:r>
              <a:rPr lang="ja-JP" altLang="en-US" sz="2800" u="sng" dirty="0"/>
              <a:t>～</a:t>
            </a:r>
            <a:r>
              <a:rPr lang="en-US" altLang="ja-JP" sz="2800" u="sng" dirty="0"/>
              <a:t>12/8</a:t>
            </a:r>
          </a:p>
          <a:p>
            <a:pPr marL="0" indent="0">
              <a:buNone/>
            </a:pPr>
            <a:r>
              <a:rPr lang="en-US" altLang="ja-JP" sz="2800" u="sng" dirty="0"/>
              <a:t>AGF</a:t>
            </a:r>
            <a:r>
              <a:rPr lang="ja-JP" altLang="en-US" sz="2800" u="sng" dirty="0"/>
              <a:t>試料搬出　</a:t>
            </a:r>
            <a:r>
              <a:rPr lang="en-US" altLang="ja-JP" sz="2800" u="sng" dirty="0"/>
              <a:t>12/11</a:t>
            </a:r>
          </a:p>
          <a:p>
            <a:pPr marL="0" indent="0">
              <a:buNone/>
            </a:pPr>
            <a:r>
              <a:rPr lang="en-US" altLang="ja-JP" sz="2800" u="sng" dirty="0"/>
              <a:t>FE-SEM</a:t>
            </a:r>
            <a:r>
              <a:rPr lang="ja-JP" altLang="en-US" sz="2800" u="sng" dirty="0"/>
              <a:t>試料試料調製、</a:t>
            </a:r>
            <a:r>
              <a:rPr lang="en-US" altLang="ja-JP" sz="2800" u="sng" dirty="0"/>
              <a:t>FE-SEM</a:t>
            </a:r>
            <a:r>
              <a:rPr lang="ja-JP" altLang="en-US" sz="2800" u="sng" dirty="0"/>
              <a:t>分析　</a:t>
            </a:r>
            <a:r>
              <a:rPr lang="en-US" altLang="ja-JP" sz="2800" u="sng" dirty="0"/>
              <a:t>12/8</a:t>
            </a:r>
            <a:r>
              <a:rPr lang="ja-JP" altLang="en-US" sz="2800" u="sng" dirty="0"/>
              <a:t>～（継続中）</a:t>
            </a:r>
            <a:endParaRPr lang="en-US" altLang="ja-JP" sz="2800" u="sng" dirty="0"/>
          </a:p>
          <a:p>
            <a:pPr marL="0" indent="0">
              <a:buNone/>
            </a:pPr>
            <a:r>
              <a:rPr lang="en-US" altLang="ja-JP" sz="2800" u="sng" dirty="0"/>
              <a:t>AGF</a:t>
            </a:r>
            <a:r>
              <a:rPr lang="ja-JP" altLang="en-US" sz="2800" u="sng" dirty="0"/>
              <a:t>線量測定・溶解試験　</a:t>
            </a:r>
            <a:r>
              <a:rPr lang="en-US" altLang="ja-JP" sz="2800" u="sng" dirty="0"/>
              <a:t>12/11</a:t>
            </a:r>
            <a:r>
              <a:rPr lang="ja-JP" altLang="en-US" sz="2800" u="sng" dirty="0"/>
              <a:t>～</a:t>
            </a:r>
            <a:r>
              <a:rPr lang="en-US" altLang="ja-JP" sz="2800" u="sng" dirty="0"/>
              <a:t>1/19</a:t>
            </a:r>
          </a:p>
          <a:p>
            <a:pPr marL="0" indent="0">
              <a:buNone/>
            </a:pPr>
            <a:r>
              <a:rPr lang="ja-JP" altLang="en-US" sz="2800" u="sng" dirty="0"/>
              <a:t>溶解液</a:t>
            </a:r>
            <a:r>
              <a:rPr lang="en-US" altLang="ja-JP" sz="2800" u="sng" dirty="0"/>
              <a:t>FMF</a:t>
            </a:r>
            <a:r>
              <a:rPr lang="ja-JP" altLang="en-US" sz="2800" u="sng" dirty="0"/>
              <a:t>搬出　</a:t>
            </a:r>
            <a:r>
              <a:rPr lang="en-US" altLang="ja-JP" sz="2800" u="sng" dirty="0"/>
              <a:t>2/7</a:t>
            </a:r>
            <a:r>
              <a:rPr lang="ja-JP" altLang="en-US" sz="2800" u="sng" dirty="0"/>
              <a:t>（予定）</a:t>
            </a:r>
            <a:endParaRPr lang="en-US" altLang="ja-JP" sz="2800" u="sng" dirty="0"/>
          </a:p>
          <a:p>
            <a:pPr marL="0" indent="0">
              <a:buNone/>
            </a:pPr>
            <a:r>
              <a:rPr lang="ja-JP" altLang="en-US" sz="2800" u="sng" dirty="0"/>
              <a:t>分析試験　</a:t>
            </a:r>
            <a:r>
              <a:rPr lang="en-US" altLang="ja-JP" sz="2800" u="sng" dirty="0"/>
              <a:t>2/8</a:t>
            </a:r>
            <a:r>
              <a:rPr lang="ja-JP" altLang="en-US" sz="2800" u="sng" dirty="0"/>
              <a:t>～（予定）</a:t>
            </a:r>
            <a:endParaRPr lang="en-US" altLang="ja-JP" sz="2800" u="sng" dirty="0"/>
          </a:p>
          <a:p>
            <a:pPr marL="0" indent="0">
              <a:buNone/>
            </a:pPr>
            <a:endParaRPr lang="en-US" altLang="ja-JP" sz="2800" u="sng" dirty="0"/>
          </a:p>
          <a:p>
            <a:pPr marL="0" indent="0">
              <a:buNone/>
            </a:pPr>
            <a:endParaRPr lang="en-US" altLang="ja-JP" sz="1800" u="sng" dirty="0"/>
          </a:p>
          <a:p>
            <a:pPr marL="0" indent="0">
              <a:buNone/>
            </a:pPr>
            <a:endParaRPr lang="en-US" altLang="ja-JP" sz="1800" u="sng" dirty="0"/>
          </a:p>
          <a:p>
            <a:pPr marL="0" indent="0">
              <a:buNone/>
            </a:pPr>
            <a:endParaRPr lang="en-US" altLang="ja-JP" sz="1800" u="sng" dirty="0"/>
          </a:p>
        </p:txBody>
      </p:sp>
    </p:spTree>
    <p:extLst>
      <p:ext uri="{BB962C8B-B14F-4D97-AF65-F5344CB8AC3E}">
        <p14:creationId xmlns:p14="http://schemas.microsoft.com/office/powerpoint/2010/main" val="2359988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C67410-E1DC-7E3E-8440-F290741EF9A5}"/>
              </a:ext>
            </a:extLst>
          </p:cNvPr>
          <p:cNvSpPr>
            <a:spLocks noGrp="1"/>
          </p:cNvSpPr>
          <p:nvPr>
            <p:ph type="title"/>
          </p:nvPr>
        </p:nvSpPr>
        <p:spPr/>
        <p:txBody>
          <a:bodyPr/>
          <a:lstStyle/>
          <a:p>
            <a:r>
              <a:rPr kumimoji="1" lang="en-US" altLang="ja-JP" dirty="0"/>
              <a:t>FE-SEM</a:t>
            </a:r>
            <a:r>
              <a:rPr kumimoji="1" lang="ja-JP" altLang="en-US" dirty="0"/>
              <a:t>観察（１</a:t>
            </a:r>
            <a:r>
              <a:rPr kumimoji="1" lang="en-US" altLang="ja-JP" dirty="0"/>
              <a:t>PCV2301C</a:t>
            </a:r>
            <a:r>
              <a:rPr kumimoji="1" lang="ja-JP" altLang="en-US" dirty="0"/>
              <a:t>）</a:t>
            </a:r>
          </a:p>
        </p:txBody>
      </p:sp>
      <p:sp>
        <p:nvSpPr>
          <p:cNvPr id="3" name="コンテンツ プレースホルダー 2">
            <a:extLst>
              <a:ext uri="{FF2B5EF4-FFF2-40B4-BE49-F238E27FC236}">
                <a16:creationId xmlns:a16="http://schemas.microsoft.com/office/drawing/2014/main" id="{2073122D-6731-1F07-913E-2C699ECAA2F0}"/>
              </a:ext>
            </a:extLst>
          </p:cNvPr>
          <p:cNvSpPr>
            <a:spLocks noGrp="1"/>
          </p:cNvSpPr>
          <p:nvPr>
            <p:ph idx="1"/>
          </p:nvPr>
        </p:nvSpPr>
        <p:spPr>
          <a:xfrm>
            <a:off x="6153923" y="1012946"/>
            <a:ext cx="2956846" cy="5780254"/>
          </a:xfrm>
        </p:spPr>
        <p:txBody>
          <a:bodyPr/>
          <a:lstStyle/>
          <a:p>
            <a:r>
              <a:rPr kumimoji="1" lang="ja-JP" altLang="en-US" dirty="0"/>
              <a:t>スミヤろ紙に付着させた試料を蒸着し観察</a:t>
            </a:r>
            <a:endParaRPr kumimoji="1" lang="en-US" altLang="ja-JP" dirty="0"/>
          </a:p>
          <a:p>
            <a:endParaRPr lang="en-US" altLang="ja-JP" dirty="0"/>
          </a:p>
        </p:txBody>
      </p:sp>
      <p:sp>
        <p:nvSpPr>
          <p:cNvPr id="4" name="スライド番号プレースホルダー 3">
            <a:extLst>
              <a:ext uri="{FF2B5EF4-FFF2-40B4-BE49-F238E27FC236}">
                <a16:creationId xmlns:a16="http://schemas.microsoft.com/office/drawing/2014/main" id="{AB277B21-1908-1B2E-90C5-DC0D5AA355FA}"/>
              </a:ext>
            </a:extLst>
          </p:cNvPr>
          <p:cNvSpPr>
            <a:spLocks noGrp="1"/>
          </p:cNvSpPr>
          <p:nvPr>
            <p:ph type="sldNum" sz="quarter" idx="10"/>
          </p:nvPr>
        </p:nvSpPr>
        <p:spPr/>
        <p:txBody>
          <a:bodyPr/>
          <a:lstStyle/>
          <a:p>
            <a:pPr>
              <a:defRPr/>
            </a:pPr>
            <a:fld id="{35BC4922-B519-4540-A8D1-99F848B22AE3}" type="slidenum">
              <a:rPr lang="en-US" altLang="ja-JP" smtClean="0"/>
              <a:pPr>
                <a:defRPr/>
              </a:pPr>
              <a:t>3</a:t>
            </a:fld>
            <a:endParaRPr lang="en-US" altLang="ja-JP" dirty="0"/>
          </a:p>
        </p:txBody>
      </p:sp>
      <p:pic>
        <p:nvPicPr>
          <p:cNvPr id="7" name="図 6">
            <a:extLst>
              <a:ext uri="{FF2B5EF4-FFF2-40B4-BE49-F238E27FC236}">
                <a16:creationId xmlns:a16="http://schemas.microsoft.com/office/drawing/2014/main" id="{03CA4146-2044-AD42-3B15-643E8E49472C}"/>
              </a:ext>
            </a:extLst>
          </p:cNvPr>
          <p:cNvPicPr>
            <a:picLocks noChangeAspect="1"/>
          </p:cNvPicPr>
          <p:nvPr/>
        </p:nvPicPr>
        <p:blipFill>
          <a:blip r:embed="rId2"/>
          <a:stretch>
            <a:fillRect/>
          </a:stretch>
        </p:blipFill>
        <p:spPr>
          <a:xfrm>
            <a:off x="351762" y="1718810"/>
            <a:ext cx="5276632" cy="4954385"/>
          </a:xfrm>
          <a:prstGeom prst="rect">
            <a:avLst/>
          </a:prstGeom>
        </p:spPr>
      </p:pic>
      <p:sp>
        <p:nvSpPr>
          <p:cNvPr id="8" name="楕円 7">
            <a:extLst>
              <a:ext uri="{FF2B5EF4-FFF2-40B4-BE49-F238E27FC236}">
                <a16:creationId xmlns:a16="http://schemas.microsoft.com/office/drawing/2014/main" id="{813D2E20-0217-C814-8D5A-44AB7700011A}"/>
              </a:ext>
            </a:extLst>
          </p:cNvPr>
          <p:cNvSpPr/>
          <p:nvPr/>
        </p:nvSpPr>
        <p:spPr>
          <a:xfrm>
            <a:off x="2529870" y="2217763"/>
            <a:ext cx="920416" cy="740898"/>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1E410101-66FB-EEC1-747A-08DDAF2C84E6}"/>
              </a:ext>
            </a:extLst>
          </p:cNvPr>
          <p:cNvSpPr/>
          <p:nvPr/>
        </p:nvSpPr>
        <p:spPr>
          <a:xfrm>
            <a:off x="3901470" y="3515735"/>
            <a:ext cx="920416" cy="740898"/>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02913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3D36B26-BF58-0698-ABD2-F9208DB557FF}"/>
              </a:ext>
            </a:extLst>
          </p:cNvPr>
          <p:cNvSpPr txBox="1"/>
          <p:nvPr/>
        </p:nvSpPr>
        <p:spPr>
          <a:xfrm>
            <a:off x="0" y="1106101"/>
            <a:ext cx="4572000"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マッピング</a:t>
            </a:r>
            <a:r>
              <a:rPr lang="en-US" altLang="ja-JP" dirty="0">
                <a:latin typeface="メイリオ" panose="020B0604030504040204" pitchFamily="50" charset="-128"/>
                <a:ea typeface="メイリオ" panose="020B0604030504040204" pitchFamily="50" charset="-128"/>
              </a:rPr>
              <a:t>×500</a:t>
            </a:r>
          </a:p>
        </p:txBody>
      </p:sp>
      <p:pic>
        <p:nvPicPr>
          <p:cNvPr id="36" name="図 35">
            <a:extLst>
              <a:ext uri="{FF2B5EF4-FFF2-40B4-BE49-F238E27FC236}">
                <a16:creationId xmlns:a16="http://schemas.microsoft.com/office/drawing/2014/main" id="{8AEC5303-1875-71A5-63E7-265BDDF5DF4A}"/>
              </a:ext>
            </a:extLst>
          </p:cNvPr>
          <p:cNvPicPr>
            <a:picLocks noChangeAspect="1"/>
          </p:cNvPicPr>
          <p:nvPr/>
        </p:nvPicPr>
        <p:blipFill>
          <a:blip r:embed="rId2"/>
          <a:stretch>
            <a:fillRect/>
          </a:stretch>
        </p:blipFill>
        <p:spPr>
          <a:xfrm>
            <a:off x="142348" y="1493785"/>
            <a:ext cx="3911527" cy="3012085"/>
          </a:xfrm>
          <a:prstGeom prst="rect">
            <a:avLst/>
          </a:prstGeom>
        </p:spPr>
      </p:pic>
      <p:pic>
        <p:nvPicPr>
          <p:cNvPr id="37" name="図 36">
            <a:extLst>
              <a:ext uri="{FF2B5EF4-FFF2-40B4-BE49-F238E27FC236}">
                <a16:creationId xmlns:a16="http://schemas.microsoft.com/office/drawing/2014/main" id="{2E3BE158-9F23-A4FB-6CE4-0CED32222F57}"/>
              </a:ext>
            </a:extLst>
          </p:cNvPr>
          <p:cNvPicPr>
            <a:picLocks noChangeAspect="1"/>
          </p:cNvPicPr>
          <p:nvPr/>
        </p:nvPicPr>
        <p:blipFill>
          <a:blip r:embed="rId3"/>
          <a:stretch>
            <a:fillRect/>
          </a:stretch>
        </p:blipFill>
        <p:spPr>
          <a:xfrm>
            <a:off x="4211960" y="1493785"/>
            <a:ext cx="3960440" cy="3121039"/>
          </a:xfrm>
          <a:prstGeom prst="rect">
            <a:avLst/>
          </a:prstGeom>
        </p:spPr>
      </p:pic>
      <p:sp>
        <p:nvSpPr>
          <p:cNvPr id="44" name="テキスト ボックス 43">
            <a:extLst>
              <a:ext uri="{FF2B5EF4-FFF2-40B4-BE49-F238E27FC236}">
                <a16:creationId xmlns:a16="http://schemas.microsoft.com/office/drawing/2014/main" id="{9B002B00-B8EA-1F63-BF75-208B1F52C786}"/>
              </a:ext>
            </a:extLst>
          </p:cNvPr>
          <p:cNvSpPr txBox="1"/>
          <p:nvPr/>
        </p:nvSpPr>
        <p:spPr>
          <a:xfrm>
            <a:off x="170923" y="1519080"/>
            <a:ext cx="717499" cy="300082"/>
          </a:xfrm>
          <a:prstGeom prst="rect">
            <a:avLst/>
          </a:prstGeom>
          <a:solidFill>
            <a:schemeClr val="bg1"/>
          </a:solidFill>
        </p:spPr>
        <p:txBody>
          <a:bodyPr wrap="square" rtlCol="0">
            <a:spAutoFit/>
          </a:bodyPr>
          <a:lstStyle/>
          <a:p>
            <a:r>
              <a:rPr lang="en-US" altLang="ja-JP" sz="1350" dirty="0">
                <a:latin typeface="メイリオ" panose="020B0604030504040204" pitchFamily="50" charset="-128"/>
                <a:ea typeface="メイリオ" panose="020B0604030504040204" pitchFamily="50" charset="-128"/>
              </a:rPr>
              <a:t>SEI</a:t>
            </a:r>
            <a:endParaRPr lang="ja-JP" altLang="en-US" sz="1350" dirty="0">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05BBC4A4-DA69-D88C-9D53-310B9C358A6B}"/>
              </a:ext>
            </a:extLst>
          </p:cNvPr>
          <p:cNvSpPr txBox="1"/>
          <p:nvPr/>
        </p:nvSpPr>
        <p:spPr>
          <a:xfrm>
            <a:off x="4242218" y="1530489"/>
            <a:ext cx="540560" cy="300082"/>
          </a:xfrm>
          <a:prstGeom prst="rect">
            <a:avLst/>
          </a:prstGeom>
          <a:solidFill>
            <a:schemeClr val="bg1"/>
          </a:solidFill>
        </p:spPr>
        <p:txBody>
          <a:bodyPr wrap="square" rtlCol="0">
            <a:spAutoFit/>
          </a:bodyPr>
          <a:lstStyle/>
          <a:p>
            <a:r>
              <a:rPr lang="en-US" altLang="ja-JP" sz="1350" dirty="0">
                <a:latin typeface="メイリオ" panose="020B0604030504040204" pitchFamily="50" charset="-128"/>
                <a:ea typeface="メイリオ" panose="020B0604030504040204" pitchFamily="50" charset="-128"/>
              </a:rPr>
              <a:t>U</a:t>
            </a:r>
            <a:endParaRPr lang="ja-JP" altLang="en-US" sz="1350" dirty="0">
              <a:latin typeface="メイリオ" panose="020B0604030504040204" pitchFamily="50" charset="-128"/>
              <a:ea typeface="メイリオ" panose="020B0604030504040204" pitchFamily="50" charset="-128"/>
            </a:endParaRPr>
          </a:p>
        </p:txBody>
      </p:sp>
      <p:sp>
        <p:nvSpPr>
          <p:cNvPr id="33" name="タイトル 1">
            <a:extLst>
              <a:ext uri="{FF2B5EF4-FFF2-40B4-BE49-F238E27FC236}">
                <a16:creationId xmlns:a16="http://schemas.microsoft.com/office/drawing/2014/main" id="{40456079-C5FE-568B-7F03-448591575A98}"/>
              </a:ext>
            </a:extLst>
          </p:cNvPr>
          <p:cNvSpPr>
            <a:spLocks noGrp="1"/>
          </p:cNvSpPr>
          <p:nvPr>
            <p:ph type="title"/>
          </p:nvPr>
        </p:nvSpPr>
        <p:spPr>
          <a:xfrm>
            <a:off x="1198800" y="63000"/>
            <a:ext cx="6750000" cy="755710"/>
          </a:xfrm>
        </p:spPr>
        <p:txBody>
          <a:bodyPr/>
          <a:lstStyle/>
          <a:p>
            <a:r>
              <a:rPr kumimoji="1" lang="en-US" altLang="ja-JP" dirty="0"/>
              <a:t>FE-SEM</a:t>
            </a:r>
            <a:r>
              <a:rPr kumimoji="1" lang="ja-JP" altLang="en-US" dirty="0"/>
              <a:t>分析（１</a:t>
            </a:r>
            <a:r>
              <a:rPr kumimoji="1" lang="en-US" altLang="ja-JP" dirty="0"/>
              <a:t>PCV2301C</a:t>
            </a:r>
            <a:r>
              <a:rPr kumimoji="1" lang="ja-JP" altLang="en-US" dirty="0"/>
              <a:t>）</a:t>
            </a:r>
          </a:p>
        </p:txBody>
      </p:sp>
      <p:sp>
        <p:nvSpPr>
          <p:cNvPr id="8" name="コンテンツ プレースホルダー 2">
            <a:extLst>
              <a:ext uri="{FF2B5EF4-FFF2-40B4-BE49-F238E27FC236}">
                <a16:creationId xmlns:a16="http://schemas.microsoft.com/office/drawing/2014/main" id="{BBE932A3-AF4F-15DC-C778-5BF92063EF20}"/>
              </a:ext>
            </a:extLst>
          </p:cNvPr>
          <p:cNvSpPr>
            <a:spLocks noGrp="1"/>
          </p:cNvSpPr>
          <p:nvPr>
            <p:ph idx="1"/>
          </p:nvPr>
        </p:nvSpPr>
        <p:spPr>
          <a:xfrm>
            <a:off x="1190945" y="4848271"/>
            <a:ext cx="4953411" cy="653264"/>
          </a:xfrm>
        </p:spPr>
        <p:txBody>
          <a:bodyPr/>
          <a:lstStyle/>
          <a:p>
            <a:r>
              <a:rPr kumimoji="1" lang="en-US" altLang="ja-JP" dirty="0"/>
              <a:t>U</a:t>
            </a:r>
            <a:r>
              <a:rPr lang="ja-JP" altLang="en-US" dirty="0"/>
              <a:t>粒子は比較的豊富にみられる。</a:t>
            </a:r>
            <a:endParaRPr lang="en-US" altLang="ja-JP" dirty="0"/>
          </a:p>
        </p:txBody>
      </p:sp>
      <p:sp>
        <p:nvSpPr>
          <p:cNvPr id="9" name="スライド番号プレースホルダー 3">
            <a:extLst>
              <a:ext uri="{FF2B5EF4-FFF2-40B4-BE49-F238E27FC236}">
                <a16:creationId xmlns:a16="http://schemas.microsoft.com/office/drawing/2014/main" id="{AB277B21-1908-1B2E-90C5-DC0D5AA355FA}"/>
              </a:ext>
            </a:extLst>
          </p:cNvPr>
          <p:cNvSpPr>
            <a:spLocks noGrp="1"/>
          </p:cNvSpPr>
          <p:nvPr>
            <p:ph type="sldNum" sz="quarter" idx="10"/>
          </p:nvPr>
        </p:nvSpPr>
        <p:spPr>
          <a:xfrm>
            <a:off x="8462538" y="205800"/>
            <a:ext cx="583754" cy="304800"/>
          </a:xfrm>
        </p:spPr>
        <p:txBody>
          <a:bodyPr/>
          <a:lstStyle/>
          <a:p>
            <a:pPr>
              <a:defRPr/>
            </a:pPr>
            <a:fld id="{35BC4922-B519-4540-A8D1-99F848B22AE3}" type="slidenum">
              <a:rPr lang="en-US" altLang="ja-JP" smtClean="0"/>
              <a:pPr>
                <a:defRPr/>
              </a:pPr>
              <a:t>4</a:t>
            </a:fld>
            <a:endParaRPr lang="en-US" altLang="ja-JP" dirty="0"/>
          </a:p>
        </p:txBody>
      </p:sp>
    </p:spTree>
    <p:extLst>
      <p:ext uri="{BB962C8B-B14F-4D97-AF65-F5344CB8AC3E}">
        <p14:creationId xmlns:p14="http://schemas.microsoft.com/office/powerpoint/2010/main" val="1825715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B3288F4-C7A2-10E6-0D83-61FDA147A1BF}"/>
              </a:ext>
            </a:extLst>
          </p:cNvPr>
          <p:cNvPicPr>
            <a:picLocks noChangeAspect="1"/>
          </p:cNvPicPr>
          <p:nvPr/>
        </p:nvPicPr>
        <p:blipFill>
          <a:blip r:embed="rId3"/>
          <a:stretch>
            <a:fillRect/>
          </a:stretch>
        </p:blipFill>
        <p:spPr>
          <a:xfrm>
            <a:off x="50007" y="1203498"/>
            <a:ext cx="3780662" cy="2907151"/>
          </a:xfrm>
          <a:prstGeom prst="rect">
            <a:avLst/>
          </a:prstGeom>
        </p:spPr>
      </p:pic>
      <p:pic>
        <p:nvPicPr>
          <p:cNvPr id="3" name="図 2">
            <a:extLst>
              <a:ext uri="{FF2B5EF4-FFF2-40B4-BE49-F238E27FC236}">
                <a16:creationId xmlns:a16="http://schemas.microsoft.com/office/drawing/2014/main" id="{6BB3C2B8-7696-72B6-EA3F-01E51EFB85E7}"/>
              </a:ext>
            </a:extLst>
          </p:cNvPr>
          <p:cNvPicPr>
            <a:picLocks noChangeAspect="1"/>
          </p:cNvPicPr>
          <p:nvPr/>
        </p:nvPicPr>
        <p:blipFill>
          <a:blip r:embed="rId4"/>
          <a:stretch>
            <a:fillRect/>
          </a:stretch>
        </p:blipFill>
        <p:spPr>
          <a:xfrm>
            <a:off x="4319581" y="1185917"/>
            <a:ext cx="3780662" cy="2977364"/>
          </a:xfrm>
          <a:prstGeom prst="rect">
            <a:avLst/>
          </a:prstGeom>
        </p:spPr>
      </p:pic>
      <p:sp>
        <p:nvSpPr>
          <p:cNvPr id="14" name="テキスト ボックス 13">
            <a:extLst>
              <a:ext uri="{FF2B5EF4-FFF2-40B4-BE49-F238E27FC236}">
                <a16:creationId xmlns:a16="http://schemas.microsoft.com/office/drawing/2014/main" id="{DB77EFAB-C533-12F4-304D-E0AF924D7E1C}"/>
              </a:ext>
            </a:extLst>
          </p:cNvPr>
          <p:cNvSpPr txBox="1"/>
          <p:nvPr/>
        </p:nvSpPr>
        <p:spPr>
          <a:xfrm>
            <a:off x="114302" y="1244492"/>
            <a:ext cx="897256" cy="300082"/>
          </a:xfrm>
          <a:prstGeom prst="rect">
            <a:avLst/>
          </a:prstGeom>
          <a:solidFill>
            <a:schemeClr val="bg1"/>
          </a:solidFill>
        </p:spPr>
        <p:txBody>
          <a:bodyPr wrap="square" rtlCol="0">
            <a:spAutoFit/>
          </a:bodyPr>
          <a:lstStyle/>
          <a:p>
            <a:r>
              <a:rPr lang="en-US" altLang="ja-JP" sz="1350" dirty="0">
                <a:latin typeface="メイリオ" panose="020B0604030504040204" pitchFamily="50" charset="-128"/>
                <a:ea typeface="メイリオ" panose="020B0604030504040204" pitchFamily="50" charset="-128"/>
              </a:rPr>
              <a:t>SEI</a:t>
            </a:r>
            <a:endParaRPr lang="ja-JP" altLang="en-US" sz="1350" dirty="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CA41280A-F579-CE27-7D1E-C2C79ED2DAF0}"/>
              </a:ext>
            </a:extLst>
          </p:cNvPr>
          <p:cNvSpPr txBox="1"/>
          <p:nvPr/>
        </p:nvSpPr>
        <p:spPr>
          <a:xfrm>
            <a:off x="4443927" y="1226910"/>
            <a:ext cx="507606" cy="300082"/>
          </a:xfrm>
          <a:prstGeom prst="rect">
            <a:avLst/>
          </a:prstGeom>
          <a:solidFill>
            <a:schemeClr val="bg1"/>
          </a:solidFill>
        </p:spPr>
        <p:txBody>
          <a:bodyPr wrap="square" rtlCol="0">
            <a:spAutoFit/>
          </a:bodyPr>
          <a:lstStyle/>
          <a:p>
            <a:pPr algn="ctr"/>
            <a:r>
              <a:rPr lang="en-US" altLang="ja-JP" sz="1350" dirty="0">
                <a:latin typeface="メイリオ" panose="020B0604030504040204" pitchFamily="50" charset="-128"/>
                <a:ea typeface="メイリオ" panose="020B0604030504040204" pitchFamily="50" charset="-128"/>
              </a:rPr>
              <a:t>U</a:t>
            </a:r>
            <a:endParaRPr lang="ja-JP" altLang="en-US" sz="1350" dirty="0">
              <a:latin typeface="メイリオ" panose="020B0604030504040204" pitchFamily="50" charset="-128"/>
              <a:ea typeface="メイリオ" panose="020B0604030504040204" pitchFamily="50" charset="-128"/>
            </a:endParaRPr>
          </a:p>
        </p:txBody>
      </p:sp>
      <p:cxnSp>
        <p:nvCxnSpPr>
          <p:cNvPr id="38" name="直線矢印コネクタ 37">
            <a:extLst>
              <a:ext uri="{FF2B5EF4-FFF2-40B4-BE49-F238E27FC236}">
                <a16:creationId xmlns:a16="http://schemas.microsoft.com/office/drawing/2014/main" id="{A35DE152-E541-4799-E962-58747E2B7282}"/>
              </a:ext>
            </a:extLst>
          </p:cNvPr>
          <p:cNvCxnSpPr>
            <a:cxnSpLocks/>
          </p:cNvCxnSpPr>
          <p:nvPr/>
        </p:nvCxnSpPr>
        <p:spPr>
          <a:xfrm>
            <a:off x="5949851" y="2515972"/>
            <a:ext cx="269758" cy="119602"/>
          </a:xfrm>
          <a:prstGeom prst="straightConnector1">
            <a:avLst/>
          </a:prstGeom>
          <a:ln w="9525">
            <a:solidFill>
              <a:srgbClr val="FFFF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0547BF9C-3667-70BD-494A-2F56EB5E4513}"/>
              </a:ext>
            </a:extLst>
          </p:cNvPr>
          <p:cNvSpPr txBox="1"/>
          <p:nvPr/>
        </p:nvSpPr>
        <p:spPr>
          <a:xfrm>
            <a:off x="5562110" y="2213865"/>
            <a:ext cx="1648517" cy="253916"/>
          </a:xfrm>
          <a:prstGeom prst="rect">
            <a:avLst/>
          </a:prstGeom>
          <a:noFill/>
        </p:spPr>
        <p:txBody>
          <a:bodyPr wrap="square" rtlCol="0">
            <a:spAutoFit/>
          </a:bodyPr>
          <a:lstStyle/>
          <a:p>
            <a:pPr algn="ctr"/>
            <a:r>
              <a:rPr lang="en-US" altLang="ja-JP" sz="1050" dirty="0">
                <a:solidFill>
                  <a:srgbClr val="FFFF00"/>
                </a:solidFill>
                <a:latin typeface="メイリオ" panose="020B0604030504040204" pitchFamily="50" charset="-128"/>
                <a:ea typeface="メイリオ" panose="020B0604030504040204" pitchFamily="50" charset="-128"/>
              </a:rPr>
              <a:t>3.40µm</a:t>
            </a:r>
            <a:endParaRPr lang="ja-JP" altLang="en-US" sz="1050" dirty="0">
              <a:solidFill>
                <a:srgbClr val="FFFF00"/>
              </a:solidFill>
              <a:latin typeface="メイリオ" panose="020B0604030504040204" pitchFamily="50" charset="-128"/>
              <a:ea typeface="メイリオ" panose="020B0604030504040204" pitchFamily="50" charset="-128"/>
            </a:endParaRPr>
          </a:p>
        </p:txBody>
      </p:sp>
      <p:sp>
        <p:nvSpPr>
          <p:cNvPr id="37" name="タイトル 1">
            <a:extLst>
              <a:ext uri="{FF2B5EF4-FFF2-40B4-BE49-F238E27FC236}">
                <a16:creationId xmlns:a16="http://schemas.microsoft.com/office/drawing/2014/main" id="{CCB11145-4B25-CC62-70D5-4780E2A32D16}"/>
              </a:ext>
            </a:extLst>
          </p:cNvPr>
          <p:cNvSpPr>
            <a:spLocks noGrp="1"/>
          </p:cNvSpPr>
          <p:nvPr>
            <p:ph type="title"/>
          </p:nvPr>
        </p:nvSpPr>
        <p:spPr>
          <a:xfrm>
            <a:off x="1198800" y="63000"/>
            <a:ext cx="6750000" cy="755710"/>
          </a:xfrm>
        </p:spPr>
        <p:txBody>
          <a:bodyPr/>
          <a:lstStyle/>
          <a:p>
            <a:r>
              <a:rPr kumimoji="1" lang="en-US" altLang="ja-JP" dirty="0"/>
              <a:t>FE-SEM</a:t>
            </a:r>
            <a:r>
              <a:rPr kumimoji="1" lang="ja-JP" altLang="en-US" dirty="0"/>
              <a:t>分析（１</a:t>
            </a:r>
            <a:r>
              <a:rPr kumimoji="1" lang="en-US" altLang="ja-JP" dirty="0"/>
              <a:t>PCV2301C</a:t>
            </a:r>
            <a:r>
              <a:rPr kumimoji="1" lang="ja-JP" altLang="en-US" dirty="0"/>
              <a:t>）</a:t>
            </a:r>
          </a:p>
        </p:txBody>
      </p:sp>
      <p:sp>
        <p:nvSpPr>
          <p:cNvPr id="9" name="コンテンツ プレースホルダー 2">
            <a:extLst>
              <a:ext uri="{FF2B5EF4-FFF2-40B4-BE49-F238E27FC236}">
                <a16:creationId xmlns:a16="http://schemas.microsoft.com/office/drawing/2014/main" id="{DCFA24A8-A074-949F-183F-890A7507787E}"/>
              </a:ext>
            </a:extLst>
          </p:cNvPr>
          <p:cNvSpPr>
            <a:spLocks noGrp="1"/>
          </p:cNvSpPr>
          <p:nvPr>
            <p:ph idx="1"/>
          </p:nvPr>
        </p:nvSpPr>
        <p:spPr>
          <a:xfrm>
            <a:off x="1084267" y="4305135"/>
            <a:ext cx="6126360" cy="653264"/>
          </a:xfrm>
        </p:spPr>
        <p:txBody>
          <a:bodyPr/>
          <a:lstStyle/>
          <a:p>
            <a:r>
              <a:rPr kumimoji="1" lang="en-US" altLang="ja-JP" dirty="0"/>
              <a:t>U</a:t>
            </a:r>
            <a:r>
              <a:rPr lang="ja-JP" altLang="en-US" dirty="0"/>
              <a:t>粒子の大きさはおおよそ数</a:t>
            </a:r>
            <a:r>
              <a:rPr lang="en-US" altLang="ja-JP" dirty="0"/>
              <a:t>µm</a:t>
            </a:r>
            <a:r>
              <a:rPr lang="ja-JP" altLang="en-US" dirty="0"/>
              <a:t>程度</a:t>
            </a:r>
            <a:endParaRPr lang="en-US" altLang="ja-JP" dirty="0"/>
          </a:p>
        </p:txBody>
      </p:sp>
      <p:sp>
        <p:nvSpPr>
          <p:cNvPr id="10" name="スライド番号プレースホルダー 3">
            <a:extLst>
              <a:ext uri="{FF2B5EF4-FFF2-40B4-BE49-F238E27FC236}">
                <a16:creationId xmlns:a16="http://schemas.microsoft.com/office/drawing/2014/main" id="{AB277B21-1908-1B2E-90C5-DC0D5AA355FA}"/>
              </a:ext>
            </a:extLst>
          </p:cNvPr>
          <p:cNvSpPr>
            <a:spLocks noGrp="1"/>
          </p:cNvSpPr>
          <p:nvPr>
            <p:ph type="sldNum" sz="quarter" idx="10"/>
          </p:nvPr>
        </p:nvSpPr>
        <p:spPr>
          <a:xfrm>
            <a:off x="8462538" y="205800"/>
            <a:ext cx="583754" cy="304800"/>
          </a:xfrm>
        </p:spPr>
        <p:txBody>
          <a:bodyPr/>
          <a:lstStyle/>
          <a:p>
            <a:pPr>
              <a:defRPr/>
            </a:pPr>
            <a:fld id="{35BC4922-B519-4540-A8D1-99F848B22AE3}" type="slidenum">
              <a:rPr lang="en-US" altLang="ja-JP" smtClean="0"/>
              <a:pPr>
                <a:defRPr/>
              </a:pPr>
              <a:t>5</a:t>
            </a:fld>
            <a:endParaRPr lang="en-US" altLang="ja-JP" dirty="0"/>
          </a:p>
        </p:txBody>
      </p:sp>
    </p:spTree>
    <p:extLst>
      <p:ext uri="{BB962C8B-B14F-4D97-AF65-F5344CB8AC3E}">
        <p14:creationId xmlns:p14="http://schemas.microsoft.com/office/powerpoint/2010/main" val="2746812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C46B0720-4A2C-1850-6C90-26F44EC68F34}"/>
              </a:ext>
            </a:extLst>
          </p:cNvPr>
          <p:cNvPicPr>
            <a:picLocks noChangeAspect="1"/>
          </p:cNvPicPr>
          <p:nvPr/>
        </p:nvPicPr>
        <p:blipFill>
          <a:blip r:embed="rId2"/>
          <a:stretch>
            <a:fillRect/>
          </a:stretch>
        </p:blipFill>
        <p:spPr>
          <a:xfrm>
            <a:off x="86008" y="1011017"/>
            <a:ext cx="3378624" cy="2598003"/>
          </a:xfrm>
          <a:prstGeom prst="rect">
            <a:avLst/>
          </a:prstGeom>
        </p:spPr>
      </p:pic>
      <p:pic>
        <p:nvPicPr>
          <p:cNvPr id="5" name="図 4">
            <a:extLst>
              <a:ext uri="{FF2B5EF4-FFF2-40B4-BE49-F238E27FC236}">
                <a16:creationId xmlns:a16="http://schemas.microsoft.com/office/drawing/2014/main" id="{DE9FBFB5-B158-620F-59AB-C2C34B389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2095" y="1718810"/>
            <a:ext cx="5191322" cy="1619263"/>
          </a:xfrm>
          <a:prstGeom prst="rect">
            <a:avLst/>
          </a:prstGeom>
        </p:spPr>
      </p:pic>
      <p:sp>
        <p:nvSpPr>
          <p:cNvPr id="6" name="楕円 5">
            <a:extLst>
              <a:ext uri="{FF2B5EF4-FFF2-40B4-BE49-F238E27FC236}">
                <a16:creationId xmlns:a16="http://schemas.microsoft.com/office/drawing/2014/main" id="{79D79261-9ED8-FBD8-BADD-8C0F0EAE5B46}"/>
              </a:ext>
            </a:extLst>
          </p:cNvPr>
          <p:cNvSpPr/>
          <p:nvPr/>
        </p:nvSpPr>
        <p:spPr>
          <a:xfrm>
            <a:off x="1724650" y="2123855"/>
            <a:ext cx="250723" cy="258097"/>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9" name="図 8">
            <a:extLst>
              <a:ext uri="{FF2B5EF4-FFF2-40B4-BE49-F238E27FC236}">
                <a16:creationId xmlns:a16="http://schemas.microsoft.com/office/drawing/2014/main" id="{57371D31-69D7-D384-A63C-9133E722A2A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300" y="3853704"/>
            <a:ext cx="3378624" cy="2702899"/>
          </a:xfrm>
          <a:prstGeom prst="rect">
            <a:avLst/>
          </a:prstGeom>
        </p:spPr>
      </p:pic>
      <p:pic>
        <p:nvPicPr>
          <p:cNvPr id="10" name="図 9">
            <a:extLst>
              <a:ext uri="{FF2B5EF4-FFF2-40B4-BE49-F238E27FC236}">
                <a16:creationId xmlns:a16="http://schemas.microsoft.com/office/drawing/2014/main" id="{832DE59E-EA6D-75F4-61BC-F6476C151B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9031" y="4194085"/>
            <a:ext cx="5191322" cy="1619263"/>
          </a:xfrm>
          <a:prstGeom prst="rect">
            <a:avLst/>
          </a:prstGeom>
        </p:spPr>
      </p:pic>
      <p:sp>
        <p:nvSpPr>
          <p:cNvPr id="11" name="楕円 10">
            <a:extLst>
              <a:ext uri="{FF2B5EF4-FFF2-40B4-BE49-F238E27FC236}">
                <a16:creationId xmlns:a16="http://schemas.microsoft.com/office/drawing/2014/main" id="{8EF7F02A-67AF-74C2-54AB-E10E2686C7CB}"/>
              </a:ext>
            </a:extLst>
          </p:cNvPr>
          <p:cNvSpPr/>
          <p:nvPr/>
        </p:nvSpPr>
        <p:spPr>
          <a:xfrm>
            <a:off x="1724650" y="5094185"/>
            <a:ext cx="277946" cy="254988"/>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タイトル 1">
            <a:extLst>
              <a:ext uri="{FF2B5EF4-FFF2-40B4-BE49-F238E27FC236}">
                <a16:creationId xmlns:a16="http://schemas.microsoft.com/office/drawing/2014/main" id="{21804602-19AD-607C-7BA2-067C0B19402B}"/>
              </a:ext>
            </a:extLst>
          </p:cNvPr>
          <p:cNvSpPr>
            <a:spLocks noGrp="1"/>
          </p:cNvSpPr>
          <p:nvPr>
            <p:ph type="title"/>
          </p:nvPr>
        </p:nvSpPr>
        <p:spPr>
          <a:xfrm>
            <a:off x="1198800" y="63000"/>
            <a:ext cx="6750000" cy="755710"/>
          </a:xfrm>
        </p:spPr>
        <p:txBody>
          <a:bodyPr/>
          <a:lstStyle/>
          <a:p>
            <a:r>
              <a:rPr kumimoji="1" lang="en-US" altLang="ja-JP" dirty="0"/>
              <a:t>FE-SEM</a:t>
            </a:r>
            <a:r>
              <a:rPr kumimoji="1" lang="ja-JP" altLang="en-US" dirty="0"/>
              <a:t>分析（１</a:t>
            </a:r>
            <a:r>
              <a:rPr kumimoji="1" lang="en-US" altLang="ja-JP" dirty="0"/>
              <a:t>PCV2301C</a:t>
            </a:r>
            <a:r>
              <a:rPr kumimoji="1" lang="ja-JP" altLang="en-US" dirty="0"/>
              <a:t>）</a:t>
            </a:r>
          </a:p>
        </p:txBody>
      </p:sp>
      <p:sp>
        <p:nvSpPr>
          <p:cNvPr id="13" name="コンテンツ プレースホルダー 2">
            <a:extLst>
              <a:ext uri="{FF2B5EF4-FFF2-40B4-BE49-F238E27FC236}">
                <a16:creationId xmlns:a16="http://schemas.microsoft.com/office/drawing/2014/main" id="{CC53E143-D74A-3A93-9032-C3ACA0910B58}"/>
              </a:ext>
            </a:extLst>
          </p:cNvPr>
          <p:cNvSpPr>
            <a:spLocks noGrp="1"/>
          </p:cNvSpPr>
          <p:nvPr>
            <p:ph idx="1"/>
          </p:nvPr>
        </p:nvSpPr>
        <p:spPr>
          <a:xfrm>
            <a:off x="3464632" y="6131706"/>
            <a:ext cx="6126360" cy="653264"/>
          </a:xfrm>
        </p:spPr>
        <p:txBody>
          <a:bodyPr/>
          <a:lstStyle/>
          <a:p>
            <a:r>
              <a:rPr kumimoji="1" lang="ja-JP" altLang="en-US" dirty="0"/>
              <a:t>定性分析では、</a:t>
            </a:r>
            <a:r>
              <a:rPr kumimoji="1" lang="en-US" altLang="ja-JP" dirty="0" err="1"/>
              <a:t>Fe,Ni,Zn</a:t>
            </a:r>
            <a:r>
              <a:rPr kumimoji="1" lang="ja-JP" altLang="en-US" dirty="0"/>
              <a:t>等が確認</a:t>
            </a:r>
            <a:endParaRPr lang="en-US" altLang="ja-JP" dirty="0"/>
          </a:p>
        </p:txBody>
      </p:sp>
      <p:sp>
        <p:nvSpPr>
          <p:cNvPr id="14" name="スライド番号プレースホルダー 3">
            <a:extLst>
              <a:ext uri="{FF2B5EF4-FFF2-40B4-BE49-F238E27FC236}">
                <a16:creationId xmlns:a16="http://schemas.microsoft.com/office/drawing/2014/main" id="{AB277B21-1908-1B2E-90C5-DC0D5AA355FA}"/>
              </a:ext>
            </a:extLst>
          </p:cNvPr>
          <p:cNvSpPr>
            <a:spLocks noGrp="1"/>
          </p:cNvSpPr>
          <p:nvPr>
            <p:ph type="sldNum" sz="quarter" idx="10"/>
          </p:nvPr>
        </p:nvSpPr>
        <p:spPr>
          <a:xfrm>
            <a:off x="8462538" y="205800"/>
            <a:ext cx="583754" cy="304800"/>
          </a:xfrm>
        </p:spPr>
        <p:txBody>
          <a:bodyPr/>
          <a:lstStyle/>
          <a:p>
            <a:pPr>
              <a:defRPr/>
            </a:pPr>
            <a:fld id="{35BC4922-B519-4540-A8D1-99F848B22AE3}" type="slidenum">
              <a:rPr lang="en-US" altLang="ja-JP" smtClean="0"/>
              <a:pPr>
                <a:defRPr/>
              </a:pPr>
              <a:t>6</a:t>
            </a:fld>
            <a:endParaRPr lang="en-US" altLang="ja-JP" dirty="0"/>
          </a:p>
        </p:txBody>
      </p:sp>
    </p:spTree>
    <p:extLst>
      <p:ext uri="{BB962C8B-B14F-4D97-AF65-F5344CB8AC3E}">
        <p14:creationId xmlns:p14="http://schemas.microsoft.com/office/powerpoint/2010/main" val="145048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9B5F5F0F-A850-030D-67FD-732E4CA620F1}"/>
              </a:ext>
            </a:extLst>
          </p:cNvPr>
          <p:cNvSpPr txBox="1"/>
          <p:nvPr/>
        </p:nvSpPr>
        <p:spPr>
          <a:xfrm>
            <a:off x="356800" y="1098581"/>
            <a:ext cx="1140279" cy="300082"/>
          </a:xfrm>
          <a:prstGeom prst="rect">
            <a:avLst/>
          </a:prstGeom>
          <a:noFill/>
        </p:spPr>
        <p:txBody>
          <a:bodyPr wrap="square" rtlCol="0">
            <a:spAutoFit/>
          </a:bodyPr>
          <a:lstStyle/>
          <a:p>
            <a:r>
              <a:rPr lang="ja-JP" altLang="en-US" sz="1350" dirty="0">
                <a:latin typeface="メイリオ" panose="020B0604030504040204" pitchFamily="50" charset="-128"/>
                <a:ea typeface="メイリオ" panose="020B0604030504040204" pitchFamily="50" charset="-128"/>
              </a:rPr>
              <a:t>全体</a:t>
            </a:r>
            <a:r>
              <a:rPr lang="en-US" altLang="ja-JP" sz="1350" dirty="0">
                <a:latin typeface="メイリオ" panose="020B0604030504040204" pitchFamily="50" charset="-128"/>
                <a:ea typeface="メイリオ" panose="020B0604030504040204" pitchFamily="50" charset="-128"/>
              </a:rPr>
              <a:t>SEI</a:t>
            </a:r>
            <a:r>
              <a:rPr lang="ja-JP" altLang="en-US" sz="1350" dirty="0">
                <a:latin typeface="メイリオ" panose="020B0604030504040204" pitchFamily="50" charset="-128"/>
                <a:ea typeface="メイリオ" panose="020B0604030504040204" pitchFamily="50" charset="-128"/>
              </a:rPr>
              <a:t>像</a:t>
            </a:r>
          </a:p>
        </p:txBody>
      </p:sp>
      <p:pic>
        <p:nvPicPr>
          <p:cNvPr id="8" name="図 7">
            <a:extLst>
              <a:ext uri="{FF2B5EF4-FFF2-40B4-BE49-F238E27FC236}">
                <a16:creationId xmlns:a16="http://schemas.microsoft.com/office/drawing/2014/main" id="{A7384AB3-EE69-FD4D-3682-C6E6900633E0}"/>
              </a:ext>
            </a:extLst>
          </p:cNvPr>
          <p:cNvPicPr>
            <a:picLocks noChangeAspect="1"/>
          </p:cNvPicPr>
          <p:nvPr/>
        </p:nvPicPr>
        <p:blipFill>
          <a:blip r:embed="rId2"/>
          <a:stretch>
            <a:fillRect/>
          </a:stretch>
        </p:blipFill>
        <p:spPr>
          <a:xfrm>
            <a:off x="356800" y="1330063"/>
            <a:ext cx="5954801" cy="5441456"/>
          </a:xfrm>
          <a:prstGeom prst="rect">
            <a:avLst/>
          </a:prstGeom>
        </p:spPr>
      </p:pic>
      <p:sp>
        <p:nvSpPr>
          <p:cNvPr id="9" name="タイトル 1">
            <a:extLst>
              <a:ext uri="{FF2B5EF4-FFF2-40B4-BE49-F238E27FC236}">
                <a16:creationId xmlns:a16="http://schemas.microsoft.com/office/drawing/2014/main" id="{3B3AE556-9A26-E714-4A73-BCEBE7BCBAF1}"/>
              </a:ext>
            </a:extLst>
          </p:cNvPr>
          <p:cNvSpPr>
            <a:spLocks noGrp="1"/>
          </p:cNvSpPr>
          <p:nvPr>
            <p:ph type="title"/>
          </p:nvPr>
        </p:nvSpPr>
        <p:spPr>
          <a:xfrm>
            <a:off x="1198800" y="63000"/>
            <a:ext cx="6750000" cy="755710"/>
          </a:xfrm>
        </p:spPr>
        <p:txBody>
          <a:bodyPr/>
          <a:lstStyle/>
          <a:p>
            <a:r>
              <a:rPr kumimoji="1" lang="en-US" altLang="ja-JP" dirty="0"/>
              <a:t>FE-SEM</a:t>
            </a:r>
            <a:r>
              <a:rPr kumimoji="1" lang="ja-JP" altLang="en-US" dirty="0"/>
              <a:t>観察（１</a:t>
            </a:r>
            <a:r>
              <a:rPr kumimoji="1" lang="en-US" altLang="ja-JP" dirty="0"/>
              <a:t>PCV2301Ⅾ</a:t>
            </a:r>
            <a:r>
              <a:rPr kumimoji="1" lang="ja-JP" altLang="en-US" dirty="0"/>
              <a:t>）</a:t>
            </a:r>
          </a:p>
        </p:txBody>
      </p:sp>
      <p:sp>
        <p:nvSpPr>
          <p:cNvPr id="5" name="スライド番号プレースホルダー 3">
            <a:extLst>
              <a:ext uri="{FF2B5EF4-FFF2-40B4-BE49-F238E27FC236}">
                <a16:creationId xmlns:a16="http://schemas.microsoft.com/office/drawing/2014/main" id="{AB277B21-1908-1B2E-90C5-DC0D5AA355FA}"/>
              </a:ext>
            </a:extLst>
          </p:cNvPr>
          <p:cNvSpPr>
            <a:spLocks noGrp="1"/>
          </p:cNvSpPr>
          <p:nvPr>
            <p:ph type="sldNum" sz="quarter" idx="10"/>
          </p:nvPr>
        </p:nvSpPr>
        <p:spPr>
          <a:xfrm>
            <a:off x="8462538" y="205800"/>
            <a:ext cx="583754" cy="304800"/>
          </a:xfrm>
        </p:spPr>
        <p:txBody>
          <a:bodyPr/>
          <a:lstStyle/>
          <a:p>
            <a:pPr>
              <a:defRPr/>
            </a:pPr>
            <a:fld id="{35BC4922-B519-4540-A8D1-99F848B22AE3}" type="slidenum">
              <a:rPr lang="en-US" altLang="ja-JP" smtClean="0"/>
              <a:pPr>
                <a:defRPr/>
              </a:pPr>
              <a:t>7</a:t>
            </a:fld>
            <a:endParaRPr lang="en-US" altLang="ja-JP" dirty="0"/>
          </a:p>
        </p:txBody>
      </p:sp>
    </p:spTree>
    <p:extLst>
      <p:ext uri="{BB962C8B-B14F-4D97-AF65-F5344CB8AC3E}">
        <p14:creationId xmlns:p14="http://schemas.microsoft.com/office/powerpoint/2010/main" val="4090216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C4EC37C-4147-EB12-6346-B4C40CCEB888}"/>
              </a:ext>
            </a:extLst>
          </p:cNvPr>
          <p:cNvSpPr txBox="1"/>
          <p:nvPr/>
        </p:nvSpPr>
        <p:spPr>
          <a:xfrm>
            <a:off x="2900" y="1077940"/>
            <a:ext cx="4572000"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マッピング</a:t>
            </a:r>
            <a:r>
              <a:rPr lang="en-US" altLang="ja-JP" dirty="0">
                <a:latin typeface="メイリオ" panose="020B0604030504040204" pitchFamily="50" charset="-128"/>
                <a:ea typeface="メイリオ" panose="020B0604030504040204" pitchFamily="50" charset="-128"/>
              </a:rPr>
              <a:t>×500_</a:t>
            </a:r>
            <a:r>
              <a:rPr lang="ja-JP" altLang="en-US" dirty="0">
                <a:latin typeface="メイリオ" panose="020B0604030504040204" pitchFamily="50" charset="-128"/>
                <a:ea typeface="メイリオ" panose="020B0604030504040204" pitchFamily="50" charset="-128"/>
              </a:rPr>
              <a:t>粒子</a:t>
            </a:r>
            <a:r>
              <a:rPr lang="en-US" altLang="ja-JP" dirty="0">
                <a:latin typeface="メイリオ" panose="020B0604030504040204" pitchFamily="50" charset="-128"/>
                <a:ea typeface="メイリオ" panose="020B0604030504040204" pitchFamily="50" charset="-128"/>
              </a:rPr>
              <a:t>1</a:t>
            </a:r>
          </a:p>
        </p:txBody>
      </p:sp>
      <p:pic>
        <p:nvPicPr>
          <p:cNvPr id="3" name="図 2">
            <a:extLst>
              <a:ext uri="{FF2B5EF4-FFF2-40B4-BE49-F238E27FC236}">
                <a16:creationId xmlns:a16="http://schemas.microsoft.com/office/drawing/2014/main" id="{2845A069-2273-8439-436B-375020A1AC41}"/>
              </a:ext>
            </a:extLst>
          </p:cNvPr>
          <p:cNvPicPr>
            <a:picLocks noChangeAspect="1"/>
          </p:cNvPicPr>
          <p:nvPr/>
        </p:nvPicPr>
        <p:blipFill>
          <a:blip r:embed="rId2"/>
          <a:stretch>
            <a:fillRect/>
          </a:stretch>
        </p:blipFill>
        <p:spPr>
          <a:xfrm>
            <a:off x="117202" y="1613824"/>
            <a:ext cx="4102019" cy="3154259"/>
          </a:xfrm>
          <a:prstGeom prst="rect">
            <a:avLst/>
          </a:prstGeom>
        </p:spPr>
      </p:pic>
      <p:pic>
        <p:nvPicPr>
          <p:cNvPr id="4" name="図 3">
            <a:extLst>
              <a:ext uri="{FF2B5EF4-FFF2-40B4-BE49-F238E27FC236}">
                <a16:creationId xmlns:a16="http://schemas.microsoft.com/office/drawing/2014/main" id="{45BB316F-1AC2-5DF2-572A-BEEBA057A89D}"/>
              </a:ext>
            </a:extLst>
          </p:cNvPr>
          <p:cNvPicPr>
            <a:picLocks noChangeAspect="1"/>
          </p:cNvPicPr>
          <p:nvPr/>
        </p:nvPicPr>
        <p:blipFill>
          <a:blip r:embed="rId3"/>
          <a:stretch>
            <a:fillRect/>
          </a:stretch>
        </p:blipFill>
        <p:spPr>
          <a:xfrm>
            <a:off x="4441057" y="1576957"/>
            <a:ext cx="4147304" cy="3379283"/>
          </a:xfrm>
          <a:prstGeom prst="rect">
            <a:avLst/>
          </a:prstGeom>
        </p:spPr>
      </p:pic>
      <p:sp>
        <p:nvSpPr>
          <p:cNvPr id="20" name="テキスト ボックス 19">
            <a:extLst>
              <a:ext uri="{FF2B5EF4-FFF2-40B4-BE49-F238E27FC236}">
                <a16:creationId xmlns:a16="http://schemas.microsoft.com/office/drawing/2014/main" id="{18C22330-04A8-D7B2-5337-FDD95C75AC78}"/>
              </a:ext>
            </a:extLst>
          </p:cNvPr>
          <p:cNvSpPr txBox="1"/>
          <p:nvPr/>
        </p:nvSpPr>
        <p:spPr>
          <a:xfrm>
            <a:off x="165989" y="1659161"/>
            <a:ext cx="897256" cy="300082"/>
          </a:xfrm>
          <a:prstGeom prst="rect">
            <a:avLst/>
          </a:prstGeom>
          <a:solidFill>
            <a:schemeClr val="bg1"/>
          </a:solidFill>
        </p:spPr>
        <p:txBody>
          <a:bodyPr wrap="square" rtlCol="0">
            <a:spAutoFit/>
          </a:bodyPr>
          <a:lstStyle/>
          <a:p>
            <a:r>
              <a:rPr lang="en-US" altLang="ja-JP" sz="1350" dirty="0">
                <a:latin typeface="メイリオ" panose="020B0604030504040204" pitchFamily="50" charset="-128"/>
                <a:ea typeface="メイリオ" panose="020B0604030504040204" pitchFamily="50" charset="-128"/>
              </a:rPr>
              <a:t>SEI</a:t>
            </a:r>
            <a:endParaRPr lang="ja-JP" altLang="en-US" sz="135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394D4CF8-60F5-494A-A202-842AAC47C2CA}"/>
              </a:ext>
            </a:extLst>
          </p:cNvPr>
          <p:cNvSpPr txBox="1"/>
          <p:nvPr/>
        </p:nvSpPr>
        <p:spPr>
          <a:xfrm>
            <a:off x="4572000" y="1659161"/>
            <a:ext cx="507606" cy="300082"/>
          </a:xfrm>
          <a:prstGeom prst="rect">
            <a:avLst/>
          </a:prstGeom>
          <a:solidFill>
            <a:schemeClr val="bg1"/>
          </a:solidFill>
        </p:spPr>
        <p:txBody>
          <a:bodyPr wrap="square" rtlCol="0">
            <a:spAutoFit/>
          </a:bodyPr>
          <a:lstStyle/>
          <a:p>
            <a:pPr algn="ctr"/>
            <a:r>
              <a:rPr lang="en-US" altLang="ja-JP" sz="1350" dirty="0">
                <a:latin typeface="メイリオ" panose="020B0604030504040204" pitchFamily="50" charset="-128"/>
                <a:ea typeface="メイリオ" panose="020B0604030504040204" pitchFamily="50" charset="-128"/>
              </a:rPr>
              <a:t>U</a:t>
            </a:r>
            <a:endParaRPr lang="ja-JP" altLang="en-US" sz="1350" dirty="0">
              <a:latin typeface="メイリオ" panose="020B0604030504040204" pitchFamily="50" charset="-128"/>
              <a:ea typeface="メイリオ" panose="020B0604030504040204" pitchFamily="50" charset="-128"/>
            </a:endParaRPr>
          </a:p>
        </p:txBody>
      </p:sp>
      <p:sp>
        <p:nvSpPr>
          <p:cNvPr id="22" name="タイトル 1">
            <a:extLst>
              <a:ext uri="{FF2B5EF4-FFF2-40B4-BE49-F238E27FC236}">
                <a16:creationId xmlns:a16="http://schemas.microsoft.com/office/drawing/2014/main" id="{194CB0C4-AC69-E2AF-1C8B-7CE16AE1C98E}"/>
              </a:ext>
            </a:extLst>
          </p:cNvPr>
          <p:cNvSpPr>
            <a:spLocks noGrp="1"/>
          </p:cNvSpPr>
          <p:nvPr>
            <p:ph type="title"/>
          </p:nvPr>
        </p:nvSpPr>
        <p:spPr>
          <a:xfrm>
            <a:off x="1197000" y="0"/>
            <a:ext cx="6750000" cy="755710"/>
          </a:xfrm>
        </p:spPr>
        <p:txBody>
          <a:bodyPr/>
          <a:lstStyle/>
          <a:p>
            <a:r>
              <a:rPr kumimoji="1" lang="en-US" altLang="ja-JP" dirty="0"/>
              <a:t>FE-SEM</a:t>
            </a:r>
            <a:r>
              <a:rPr kumimoji="1" lang="ja-JP" altLang="en-US" dirty="0"/>
              <a:t>分析（１</a:t>
            </a:r>
            <a:r>
              <a:rPr kumimoji="1" lang="en-US" altLang="ja-JP" dirty="0"/>
              <a:t>PCV2301Ⅾ</a:t>
            </a:r>
            <a:r>
              <a:rPr kumimoji="1" lang="ja-JP" altLang="en-US" dirty="0"/>
              <a:t>）</a:t>
            </a:r>
          </a:p>
        </p:txBody>
      </p:sp>
      <p:sp>
        <p:nvSpPr>
          <p:cNvPr id="8" name="コンテンツ プレースホルダー 2">
            <a:extLst>
              <a:ext uri="{FF2B5EF4-FFF2-40B4-BE49-F238E27FC236}">
                <a16:creationId xmlns:a16="http://schemas.microsoft.com/office/drawing/2014/main" id="{185C8A91-1A78-B097-0277-FA9EB7348761}"/>
              </a:ext>
            </a:extLst>
          </p:cNvPr>
          <p:cNvSpPr>
            <a:spLocks noGrp="1"/>
          </p:cNvSpPr>
          <p:nvPr>
            <p:ph idx="1"/>
          </p:nvPr>
        </p:nvSpPr>
        <p:spPr>
          <a:xfrm>
            <a:off x="1561298" y="5072800"/>
            <a:ext cx="4953411" cy="653264"/>
          </a:xfrm>
        </p:spPr>
        <p:txBody>
          <a:bodyPr/>
          <a:lstStyle/>
          <a:p>
            <a:r>
              <a:rPr kumimoji="1" lang="en-US" altLang="ja-JP" dirty="0"/>
              <a:t>U</a:t>
            </a:r>
            <a:r>
              <a:rPr lang="ja-JP" altLang="en-US" dirty="0"/>
              <a:t>粒子は比較的豊富にみられる。</a:t>
            </a:r>
            <a:endParaRPr lang="en-US" altLang="ja-JP" dirty="0"/>
          </a:p>
        </p:txBody>
      </p:sp>
      <p:sp>
        <p:nvSpPr>
          <p:cNvPr id="9" name="スライド番号プレースホルダー 3">
            <a:extLst>
              <a:ext uri="{FF2B5EF4-FFF2-40B4-BE49-F238E27FC236}">
                <a16:creationId xmlns:a16="http://schemas.microsoft.com/office/drawing/2014/main" id="{AB277B21-1908-1B2E-90C5-DC0D5AA355FA}"/>
              </a:ext>
            </a:extLst>
          </p:cNvPr>
          <p:cNvSpPr>
            <a:spLocks noGrp="1"/>
          </p:cNvSpPr>
          <p:nvPr>
            <p:ph type="sldNum" sz="quarter" idx="10"/>
          </p:nvPr>
        </p:nvSpPr>
        <p:spPr>
          <a:xfrm>
            <a:off x="8462538" y="205800"/>
            <a:ext cx="583754" cy="304800"/>
          </a:xfrm>
        </p:spPr>
        <p:txBody>
          <a:bodyPr/>
          <a:lstStyle/>
          <a:p>
            <a:pPr>
              <a:defRPr/>
            </a:pPr>
            <a:fld id="{35BC4922-B519-4540-A8D1-99F848B22AE3}" type="slidenum">
              <a:rPr lang="en-US" altLang="ja-JP" smtClean="0"/>
              <a:pPr>
                <a:defRPr/>
              </a:pPr>
              <a:t>8</a:t>
            </a:fld>
            <a:endParaRPr lang="en-US" altLang="ja-JP" dirty="0"/>
          </a:p>
        </p:txBody>
      </p:sp>
    </p:spTree>
    <p:extLst>
      <p:ext uri="{BB962C8B-B14F-4D97-AF65-F5344CB8AC3E}">
        <p14:creationId xmlns:p14="http://schemas.microsoft.com/office/powerpoint/2010/main" val="3898327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5D68DDA-D80A-0F33-99C0-AB8785B011D4}"/>
              </a:ext>
            </a:extLst>
          </p:cNvPr>
          <p:cNvSpPr txBox="1"/>
          <p:nvPr/>
        </p:nvSpPr>
        <p:spPr>
          <a:xfrm>
            <a:off x="50006" y="961024"/>
            <a:ext cx="4572000"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マッピング</a:t>
            </a:r>
            <a:r>
              <a:rPr lang="en-US" altLang="ja-JP" dirty="0">
                <a:latin typeface="メイリオ" panose="020B0604030504040204" pitchFamily="50" charset="-128"/>
                <a:ea typeface="メイリオ" panose="020B0604030504040204" pitchFamily="50" charset="-128"/>
              </a:rPr>
              <a:t>×3000_</a:t>
            </a:r>
            <a:r>
              <a:rPr lang="ja-JP" altLang="en-US" dirty="0">
                <a:latin typeface="メイリオ" panose="020B0604030504040204" pitchFamily="50" charset="-128"/>
                <a:ea typeface="メイリオ" panose="020B0604030504040204" pitchFamily="50" charset="-128"/>
              </a:rPr>
              <a:t>粒子</a:t>
            </a:r>
            <a:r>
              <a:rPr lang="en-US" altLang="ja-JP" dirty="0">
                <a:latin typeface="メイリオ" panose="020B0604030504040204" pitchFamily="50" charset="-128"/>
                <a:ea typeface="メイリオ" panose="020B0604030504040204" pitchFamily="50" charset="-128"/>
              </a:rPr>
              <a:t>2</a:t>
            </a:r>
          </a:p>
        </p:txBody>
      </p:sp>
      <p:pic>
        <p:nvPicPr>
          <p:cNvPr id="3" name="図 2">
            <a:extLst>
              <a:ext uri="{FF2B5EF4-FFF2-40B4-BE49-F238E27FC236}">
                <a16:creationId xmlns:a16="http://schemas.microsoft.com/office/drawing/2014/main" id="{0CBC4568-99C9-DD8E-F024-7142B275797A}"/>
              </a:ext>
            </a:extLst>
          </p:cNvPr>
          <p:cNvPicPr>
            <a:picLocks noChangeAspect="1"/>
          </p:cNvPicPr>
          <p:nvPr/>
        </p:nvPicPr>
        <p:blipFill>
          <a:blip r:embed="rId2"/>
          <a:stretch>
            <a:fillRect/>
          </a:stretch>
        </p:blipFill>
        <p:spPr>
          <a:xfrm>
            <a:off x="50006" y="1372496"/>
            <a:ext cx="4196139" cy="3226633"/>
          </a:xfrm>
          <a:prstGeom prst="rect">
            <a:avLst/>
          </a:prstGeom>
        </p:spPr>
      </p:pic>
      <p:pic>
        <p:nvPicPr>
          <p:cNvPr id="4" name="図 3">
            <a:extLst>
              <a:ext uri="{FF2B5EF4-FFF2-40B4-BE49-F238E27FC236}">
                <a16:creationId xmlns:a16="http://schemas.microsoft.com/office/drawing/2014/main" id="{A5FD7EDB-6CDA-9671-1BA3-87DAA70FB816}"/>
              </a:ext>
            </a:extLst>
          </p:cNvPr>
          <p:cNvPicPr>
            <a:picLocks noChangeAspect="1"/>
          </p:cNvPicPr>
          <p:nvPr/>
        </p:nvPicPr>
        <p:blipFill>
          <a:blip r:embed="rId3"/>
          <a:stretch>
            <a:fillRect/>
          </a:stretch>
        </p:blipFill>
        <p:spPr>
          <a:xfrm>
            <a:off x="4390394" y="1330356"/>
            <a:ext cx="4146794" cy="3378869"/>
          </a:xfrm>
          <a:prstGeom prst="rect">
            <a:avLst/>
          </a:prstGeom>
        </p:spPr>
      </p:pic>
      <p:sp>
        <p:nvSpPr>
          <p:cNvPr id="17" name="テキスト ボックス 16">
            <a:extLst>
              <a:ext uri="{FF2B5EF4-FFF2-40B4-BE49-F238E27FC236}">
                <a16:creationId xmlns:a16="http://schemas.microsoft.com/office/drawing/2014/main" id="{23F794CD-C5AF-ECB3-F5EC-92BA637C1B62}"/>
              </a:ext>
            </a:extLst>
          </p:cNvPr>
          <p:cNvSpPr txBox="1"/>
          <p:nvPr/>
        </p:nvSpPr>
        <p:spPr>
          <a:xfrm>
            <a:off x="62458" y="1412603"/>
            <a:ext cx="672942" cy="248209"/>
          </a:xfrm>
          <a:prstGeom prst="rect">
            <a:avLst/>
          </a:prstGeom>
          <a:solidFill>
            <a:schemeClr val="bg1"/>
          </a:solidFill>
        </p:spPr>
        <p:txBody>
          <a:bodyPr wrap="square" rtlCol="0">
            <a:spAutoFit/>
          </a:bodyPr>
          <a:lstStyle/>
          <a:p>
            <a:r>
              <a:rPr lang="en-US" altLang="ja-JP" sz="1013" dirty="0">
                <a:latin typeface="メイリオ" panose="020B0604030504040204" pitchFamily="50" charset="-128"/>
                <a:ea typeface="メイリオ" panose="020B0604030504040204" pitchFamily="50" charset="-128"/>
              </a:rPr>
              <a:t>SEI</a:t>
            </a:r>
            <a:endParaRPr lang="ja-JP" altLang="en-US" sz="1013" dirty="0">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DBC6021A-0DF6-15B6-AE59-55E39045D129}"/>
              </a:ext>
            </a:extLst>
          </p:cNvPr>
          <p:cNvSpPr txBox="1"/>
          <p:nvPr/>
        </p:nvSpPr>
        <p:spPr>
          <a:xfrm>
            <a:off x="4431653" y="1413298"/>
            <a:ext cx="380705" cy="248209"/>
          </a:xfrm>
          <a:prstGeom prst="rect">
            <a:avLst/>
          </a:prstGeom>
          <a:solidFill>
            <a:schemeClr val="bg1"/>
          </a:solidFill>
        </p:spPr>
        <p:txBody>
          <a:bodyPr wrap="square" rtlCol="0">
            <a:spAutoFit/>
          </a:bodyPr>
          <a:lstStyle/>
          <a:p>
            <a:pPr algn="ctr"/>
            <a:r>
              <a:rPr lang="en-US" altLang="ja-JP" sz="1013" dirty="0">
                <a:latin typeface="メイリオ" panose="020B0604030504040204" pitchFamily="50" charset="-128"/>
                <a:ea typeface="メイリオ" panose="020B0604030504040204" pitchFamily="50" charset="-128"/>
              </a:rPr>
              <a:t>U</a:t>
            </a:r>
            <a:endParaRPr lang="ja-JP" altLang="en-US" sz="1013" dirty="0">
              <a:latin typeface="メイリオ" panose="020B0604030504040204" pitchFamily="50" charset="-128"/>
              <a:ea typeface="メイリオ" panose="020B0604030504040204" pitchFamily="50" charset="-128"/>
            </a:endParaRPr>
          </a:p>
        </p:txBody>
      </p:sp>
      <p:sp>
        <p:nvSpPr>
          <p:cNvPr id="19" name="タイトル 1">
            <a:extLst>
              <a:ext uri="{FF2B5EF4-FFF2-40B4-BE49-F238E27FC236}">
                <a16:creationId xmlns:a16="http://schemas.microsoft.com/office/drawing/2014/main" id="{16B916CE-D280-29B8-44AE-05232683F88F}"/>
              </a:ext>
            </a:extLst>
          </p:cNvPr>
          <p:cNvSpPr>
            <a:spLocks noGrp="1"/>
          </p:cNvSpPr>
          <p:nvPr>
            <p:ph type="title"/>
          </p:nvPr>
        </p:nvSpPr>
        <p:spPr>
          <a:xfrm>
            <a:off x="1198800" y="63000"/>
            <a:ext cx="6750000" cy="755710"/>
          </a:xfrm>
        </p:spPr>
        <p:txBody>
          <a:bodyPr/>
          <a:lstStyle/>
          <a:p>
            <a:r>
              <a:rPr kumimoji="1" lang="en-US" altLang="ja-JP" dirty="0"/>
              <a:t>FE-SEM</a:t>
            </a:r>
            <a:r>
              <a:rPr kumimoji="1" lang="ja-JP" altLang="en-US" dirty="0"/>
              <a:t>分析（１</a:t>
            </a:r>
            <a:r>
              <a:rPr kumimoji="1" lang="en-US" altLang="ja-JP" dirty="0"/>
              <a:t>PCV2301Ⅾ</a:t>
            </a:r>
            <a:r>
              <a:rPr kumimoji="1" lang="ja-JP" altLang="en-US" dirty="0"/>
              <a:t>）</a:t>
            </a:r>
          </a:p>
        </p:txBody>
      </p:sp>
      <p:sp>
        <p:nvSpPr>
          <p:cNvPr id="8" name="コンテンツ プレースホルダー 2">
            <a:extLst>
              <a:ext uri="{FF2B5EF4-FFF2-40B4-BE49-F238E27FC236}">
                <a16:creationId xmlns:a16="http://schemas.microsoft.com/office/drawing/2014/main" id="{C4B7BCC2-3935-B3B8-80F9-1DBF527AD239}"/>
              </a:ext>
            </a:extLst>
          </p:cNvPr>
          <p:cNvSpPr>
            <a:spLocks noGrp="1"/>
          </p:cNvSpPr>
          <p:nvPr>
            <p:ph idx="1"/>
          </p:nvPr>
        </p:nvSpPr>
        <p:spPr>
          <a:xfrm>
            <a:off x="1327214" y="4792167"/>
            <a:ext cx="6126360" cy="653264"/>
          </a:xfrm>
        </p:spPr>
        <p:txBody>
          <a:bodyPr/>
          <a:lstStyle/>
          <a:p>
            <a:r>
              <a:rPr kumimoji="1" lang="en-US" altLang="ja-JP" dirty="0"/>
              <a:t>U</a:t>
            </a:r>
            <a:r>
              <a:rPr lang="ja-JP" altLang="en-US" dirty="0"/>
              <a:t>粒子の大きさはおおよそ数</a:t>
            </a:r>
            <a:r>
              <a:rPr lang="en-US" altLang="ja-JP" dirty="0"/>
              <a:t>µm</a:t>
            </a:r>
            <a:r>
              <a:rPr lang="ja-JP" altLang="en-US" dirty="0"/>
              <a:t>程度</a:t>
            </a:r>
            <a:endParaRPr lang="en-US" altLang="ja-JP" dirty="0"/>
          </a:p>
        </p:txBody>
      </p:sp>
      <p:sp>
        <p:nvSpPr>
          <p:cNvPr id="9" name="スライド番号プレースホルダー 3">
            <a:extLst>
              <a:ext uri="{FF2B5EF4-FFF2-40B4-BE49-F238E27FC236}">
                <a16:creationId xmlns:a16="http://schemas.microsoft.com/office/drawing/2014/main" id="{AB277B21-1908-1B2E-90C5-DC0D5AA355FA}"/>
              </a:ext>
            </a:extLst>
          </p:cNvPr>
          <p:cNvSpPr>
            <a:spLocks noGrp="1"/>
          </p:cNvSpPr>
          <p:nvPr>
            <p:ph type="sldNum" sz="quarter" idx="10"/>
          </p:nvPr>
        </p:nvSpPr>
        <p:spPr>
          <a:xfrm>
            <a:off x="8462538" y="205800"/>
            <a:ext cx="583754" cy="304800"/>
          </a:xfrm>
        </p:spPr>
        <p:txBody>
          <a:bodyPr/>
          <a:lstStyle/>
          <a:p>
            <a:pPr>
              <a:defRPr/>
            </a:pPr>
            <a:fld id="{35BC4922-B519-4540-A8D1-99F848B22AE3}" type="slidenum">
              <a:rPr lang="en-US" altLang="ja-JP" smtClean="0"/>
              <a:pPr>
                <a:defRPr/>
              </a:pPr>
              <a:t>9</a:t>
            </a:fld>
            <a:endParaRPr lang="en-US" altLang="ja-JP" dirty="0"/>
          </a:p>
        </p:txBody>
      </p:sp>
    </p:spTree>
    <p:extLst>
      <p:ext uri="{BB962C8B-B14F-4D97-AF65-F5344CB8AC3E}">
        <p14:creationId xmlns:p14="http://schemas.microsoft.com/office/powerpoint/2010/main" val="1005434851"/>
      </p:ext>
    </p:extLst>
  </p:cSld>
  <p:clrMapOvr>
    <a:masterClrMapping/>
  </p:clrMapOvr>
</p:sld>
</file>

<file path=ppt/theme/theme1.xml><?xml version="1.0" encoding="utf-8"?>
<a:theme xmlns:a="http://schemas.openxmlformats.org/drawingml/2006/main" name="テーマ1">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テーマ1" id="{33B08418-5615-4FF6-8B8B-D63902A2C91D}" vid="{66AA198D-B023-4E92-9961-DA589AD98190}"/>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16257</TotalTime>
  <Words>536</Words>
  <Application>Microsoft Office PowerPoint</Application>
  <PresentationFormat>画面に合わせる (4:3)</PresentationFormat>
  <Paragraphs>195</Paragraphs>
  <Slides>16</Slides>
  <Notes>3</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16</vt:i4>
      </vt:variant>
    </vt:vector>
  </HeadingPairs>
  <TitlesOfParts>
    <vt:vector size="24" baseType="lpstr">
      <vt:lpstr>HG丸ｺﾞｼｯｸM-PRO</vt:lpstr>
      <vt:lpstr>Meiryo UI</vt:lpstr>
      <vt:lpstr>ＭＳ Ｐゴシック</vt:lpstr>
      <vt:lpstr>ＭＳ Ｐ明朝</vt:lpstr>
      <vt:lpstr>メイリオ</vt:lpstr>
      <vt:lpstr>Arial</vt:lpstr>
      <vt:lpstr>Calibri</vt:lpstr>
      <vt:lpstr>テーマ1</vt:lpstr>
      <vt:lpstr>PowerPoint プレゼンテーション</vt:lpstr>
      <vt:lpstr>試料搬入、外観観察、IP測定</vt:lpstr>
      <vt:lpstr>FE-SEM観察（１PCV2301C）</vt:lpstr>
      <vt:lpstr>FE-SEM分析（１PCV2301C）</vt:lpstr>
      <vt:lpstr>FE-SEM分析（１PCV2301C）</vt:lpstr>
      <vt:lpstr>FE-SEM分析（１PCV2301C）</vt:lpstr>
      <vt:lpstr>FE-SEM観察（１PCV2301Ⅾ）</vt:lpstr>
      <vt:lpstr>FE-SEM分析（１PCV2301Ⅾ）</vt:lpstr>
      <vt:lpstr>FE-SEM分析（１PCV2301Ⅾ）</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saitou.kousuke</dc:creator>
  <cp:lastModifiedBy>JAEA</cp:lastModifiedBy>
  <cp:revision>1470</cp:revision>
  <cp:lastPrinted>2020-08-18T23:56:13Z</cp:lastPrinted>
  <dcterms:created xsi:type="dcterms:W3CDTF">2005-10-12T04:41:54Z</dcterms:created>
  <dcterms:modified xsi:type="dcterms:W3CDTF">2024-01-23T08:47:42Z</dcterms:modified>
</cp:coreProperties>
</file>