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BC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594" y="-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2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3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37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9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39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7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6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30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4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4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64AD-D298-480E-A5C7-0C6696C54D3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8C10-79C6-48B3-8994-98215E244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20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0146" y="184727"/>
            <a:ext cx="120052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試料の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命名法の例</a:t>
            </a:r>
            <a:endParaRPr lang="en-US" altLang="ja-JP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命名規則：号機名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場所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英数字２文字程度で定義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代表試料番号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枝番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分析種別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分析加工により生じた枝番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採取年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：採取年は補助番号とする。</a:t>
            </a:r>
            <a:endParaRPr kumimoji="1" lang="ja-JP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40146" y="1385056"/>
            <a:ext cx="5948218" cy="2503772"/>
          </a:xfrm>
          <a:prstGeom prst="roundRect">
            <a:avLst>
              <a:gd name="adj" fmla="val 9996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41" y="1906449"/>
            <a:ext cx="2045996" cy="146923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33054" y="1253301"/>
            <a:ext cx="1980029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福島第一原子力発電所</a:t>
            </a:r>
            <a:endParaRPr kumimoji="1" lang="ja-JP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2734185" y="2498272"/>
            <a:ext cx="388883" cy="26275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4821" y="340353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9673" y="1629450"/>
            <a:ext cx="1500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号機ペデスタル床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870" y="2233254"/>
            <a:ext cx="933450" cy="79279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734185" y="1626158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岩程度の試料を採取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2203" y="335614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2-PF-1</a:t>
            </a:r>
          </a:p>
        </p:txBody>
      </p:sp>
      <p:sp>
        <p:nvSpPr>
          <p:cNvPr id="15" name="右矢印 14"/>
          <p:cNvSpPr/>
          <p:nvPr/>
        </p:nvSpPr>
        <p:spPr>
          <a:xfrm>
            <a:off x="4369592" y="2498272"/>
            <a:ext cx="388883" cy="26275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/>
          <a:srcRect b="47808"/>
          <a:stretch/>
        </p:blipFill>
        <p:spPr>
          <a:xfrm>
            <a:off x="4870782" y="2026368"/>
            <a:ext cx="933450" cy="41377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/>
          <a:srcRect t="51886"/>
          <a:stretch/>
        </p:blipFill>
        <p:spPr>
          <a:xfrm>
            <a:off x="4870782" y="2809849"/>
            <a:ext cx="933450" cy="381446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4846725" y="24195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2-PF-1-1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63096" y="1624772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輸送の関係で試料加工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3219383" y="3356144"/>
            <a:ext cx="866423" cy="3693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4828533" y="3346860"/>
            <a:ext cx="1131556" cy="37861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4059515" y="2892786"/>
            <a:ext cx="3103524" cy="5736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887322" y="2931005"/>
            <a:ext cx="1368663" cy="5109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8003172" y="1506217"/>
            <a:ext cx="40416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この試料番号に採取年を加えた名前を</a:t>
            </a:r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debrisWiki</a:t>
            </a:r>
            <a:r>
              <a:rPr kumimoji="1"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分析データのページの</a:t>
            </a:r>
            <a:r>
              <a:rPr kumimoji="1"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debrisWiki</a:t>
            </a:r>
            <a:r>
              <a:rPr kumimoji="1"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試料番号の列に登録する試料番号とする。</a:t>
            </a:r>
            <a:endParaRPr kumimoji="1"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命名例：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2-PF-1-2-2020</a:t>
            </a:r>
          </a:p>
          <a:p>
            <a:endParaRPr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「輸送の関係で試料加工」が無かった場合は、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2-PF-1-2020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となる。</a:t>
            </a:r>
            <a:endParaRPr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46725" y="333646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2-PF-1-2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258093" y="4188833"/>
            <a:ext cx="7833083" cy="2503772"/>
          </a:xfrm>
          <a:prstGeom prst="roundRect">
            <a:avLst>
              <a:gd name="adj" fmla="val 9996"/>
            </a:avLst>
          </a:prstGeom>
          <a:noFill/>
          <a:ln w="190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54928" y="4055823"/>
            <a:ext cx="1261884" cy="307777"/>
          </a:xfrm>
          <a:prstGeom prst="rect">
            <a:avLst/>
          </a:prstGeom>
          <a:solidFill>
            <a:srgbClr val="008080"/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分析機関　</a:t>
            </a:r>
            <a:endParaRPr kumimoji="1" lang="ja-JP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4"/>
          <a:srcRect b="47808"/>
          <a:stretch/>
        </p:blipFill>
        <p:spPr>
          <a:xfrm>
            <a:off x="516441" y="4868728"/>
            <a:ext cx="933450" cy="413772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3"/>
          <a:srcRect t="51886"/>
          <a:stretch/>
        </p:blipFill>
        <p:spPr>
          <a:xfrm>
            <a:off x="516441" y="5701959"/>
            <a:ext cx="933450" cy="381446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492384" y="528469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2-PF-1-1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2384" y="614023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2-PF-1-2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/>
          <a:srcRect r="51493" b="47808"/>
          <a:stretch/>
        </p:blipFill>
        <p:spPr>
          <a:xfrm>
            <a:off x="2205638" y="4465024"/>
            <a:ext cx="452784" cy="4137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4"/>
          <a:srcRect l="48437" b="47808"/>
          <a:stretch/>
        </p:blipFill>
        <p:spPr>
          <a:xfrm>
            <a:off x="2302381" y="5025423"/>
            <a:ext cx="481311" cy="41377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3"/>
          <a:srcRect t="51886" r="52325"/>
          <a:stretch/>
        </p:blipFill>
        <p:spPr>
          <a:xfrm>
            <a:off x="2209518" y="6128123"/>
            <a:ext cx="445023" cy="381446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3"/>
          <a:srcRect l="50226" t="51886"/>
          <a:stretch/>
        </p:blipFill>
        <p:spPr>
          <a:xfrm>
            <a:off x="2270405" y="5628226"/>
            <a:ext cx="464622" cy="381446"/>
          </a:xfrm>
          <a:prstGeom prst="rect">
            <a:avLst/>
          </a:prstGeom>
        </p:spPr>
      </p:pic>
      <p:cxnSp>
        <p:nvCxnSpPr>
          <p:cNvPr id="3" name="直線矢印コネクタ 2"/>
          <p:cNvCxnSpPr>
            <a:endCxn id="29" idx="1"/>
          </p:cNvCxnSpPr>
          <p:nvPr/>
        </p:nvCxnSpPr>
        <p:spPr>
          <a:xfrm flipV="1">
            <a:off x="1493560" y="4671910"/>
            <a:ext cx="712078" cy="472831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1500188" y="5137150"/>
            <a:ext cx="705450" cy="147550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1587556" y="5770906"/>
            <a:ext cx="637933" cy="40339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endCxn id="35" idx="1"/>
          </p:cNvCxnSpPr>
          <p:nvPr/>
        </p:nvCxnSpPr>
        <p:spPr>
          <a:xfrm>
            <a:off x="1587556" y="5811245"/>
            <a:ext cx="621962" cy="507601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205638" y="4861075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</a:t>
            </a:r>
            <a:r>
              <a:rPr lang="en-US" altLang="ja-JP" sz="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ja-JP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32449" y="5414824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41085" y="5884232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225489" y="6499061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2-PF-1-2B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28562" y="4448290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4847945" y="4598407"/>
            <a:ext cx="0" cy="1950701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583508" y="4334365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【IP】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29433" y="4463166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TEM(T)</a:t>
            </a: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2825786" y="4709387"/>
            <a:ext cx="2520523" cy="117953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4"/>
          <a:srcRect l="19666" r="66200" b="73819"/>
          <a:stretch/>
        </p:blipFill>
        <p:spPr>
          <a:xfrm>
            <a:off x="5434538" y="4710140"/>
            <a:ext cx="131928" cy="207562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5233226" y="4917432"/>
            <a:ext cx="6607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2-PF-1-1A-S1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373454" y="5643339"/>
            <a:ext cx="747309" cy="21811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4"/>
          <a:srcRect l="29168" t="28236" r="51493" b="47807"/>
          <a:stretch/>
        </p:blipFill>
        <p:spPr>
          <a:xfrm>
            <a:off x="5440750" y="5157613"/>
            <a:ext cx="180515" cy="189915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5234278" y="5335190"/>
            <a:ext cx="6607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2-PF-1-1A-S2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875183" y="6201792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放射線分析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(R)</a:t>
            </a: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6257272" y="4756778"/>
            <a:ext cx="82502" cy="118971"/>
          </a:xfrm>
          <a:prstGeom prst="rect">
            <a:avLst/>
          </a:prstGeom>
        </p:spPr>
      </p:pic>
      <p:cxnSp>
        <p:nvCxnSpPr>
          <p:cNvPr id="68" name="直線矢印コネクタ 67"/>
          <p:cNvCxnSpPr/>
          <p:nvPr/>
        </p:nvCxnSpPr>
        <p:spPr>
          <a:xfrm>
            <a:off x="5654695" y="4813921"/>
            <a:ext cx="478577" cy="0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960473" y="4914470"/>
            <a:ext cx="75052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2-PF-1-1A-S1T1</a:t>
            </a: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2795913" y="4709387"/>
            <a:ext cx="2580268" cy="934184"/>
          </a:xfrm>
          <a:prstGeom prst="straightConnector1">
            <a:avLst/>
          </a:prstGeom>
          <a:ln w="12700">
            <a:solidFill>
              <a:srgbClr val="00808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986838" y="5701959"/>
            <a:ext cx="6559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2-PF-1-1A-T1</a:t>
            </a: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6267445" y="5591357"/>
            <a:ext cx="82502" cy="118971"/>
          </a:xfrm>
          <a:prstGeom prst="rect">
            <a:avLst/>
          </a:prstGeom>
        </p:spPr>
      </p:pic>
      <p:cxnSp>
        <p:nvCxnSpPr>
          <p:cNvPr id="78" name="直線矢印コネクタ 77"/>
          <p:cNvCxnSpPr/>
          <p:nvPr/>
        </p:nvCxnSpPr>
        <p:spPr>
          <a:xfrm>
            <a:off x="2781618" y="4709387"/>
            <a:ext cx="2555889" cy="548839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7024645" y="5675048"/>
            <a:ext cx="612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ICP(IC)</a:t>
            </a:r>
          </a:p>
        </p:txBody>
      </p:sp>
      <p:cxnSp>
        <p:nvCxnSpPr>
          <p:cNvPr id="84" name="直線矢印コネクタ 83"/>
          <p:cNvCxnSpPr/>
          <p:nvPr/>
        </p:nvCxnSpPr>
        <p:spPr>
          <a:xfrm flipV="1">
            <a:off x="5847256" y="5946647"/>
            <a:ext cx="1182765" cy="479108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涙形 89"/>
          <p:cNvSpPr/>
          <p:nvPr/>
        </p:nvSpPr>
        <p:spPr>
          <a:xfrm rot="18721802">
            <a:off x="5592531" y="6205163"/>
            <a:ext cx="135323" cy="13338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涙形 90"/>
          <p:cNvSpPr/>
          <p:nvPr/>
        </p:nvSpPr>
        <p:spPr>
          <a:xfrm rot="18721802">
            <a:off x="7197846" y="6482418"/>
            <a:ext cx="135323" cy="133381"/>
          </a:xfrm>
          <a:prstGeom prst="teardrop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791507" y="5840323"/>
            <a:ext cx="17636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溶解法</a:t>
            </a:r>
            <a:endParaRPr lang="en-US" altLang="ja-JP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水溶液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W, 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硝酸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N, 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王水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 フッ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酸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H)</a:t>
            </a: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2795914" y="4709387"/>
            <a:ext cx="2476923" cy="1216335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5290314" y="6321377"/>
            <a:ext cx="6383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2-PF-1-1A-W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88929" y="6430616"/>
            <a:ext cx="62228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2-PF-1-1A-N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 flipV="1">
            <a:off x="5850663" y="6478882"/>
            <a:ext cx="1092502" cy="22300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涙形 109"/>
          <p:cNvSpPr/>
          <p:nvPr/>
        </p:nvSpPr>
        <p:spPr>
          <a:xfrm rot="18721802">
            <a:off x="7179326" y="6004784"/>
            <a:ext cx="135323" cy="133381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7284492" y="5972712"/>
            <a:ext cx="7585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2-PF-1-1A-WIC1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84492" y="6446907"/>
            <a:ext cx="7216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2-PF-1-1A-NR1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091177" y="3902038"/>
            <a:ext cx="41008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debrisWiki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の代表試料名としては、上記の通り登録するが、各分析試料については、左図の様に命名する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各分析ページの名前にもなる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基本的に、分析の順番で番号を付ける。</a:t>
            </a:r>
            <a:endParaRPr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について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は試料番号は特に試料番号を設けず、試料分散時の試料番号を使用。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補助番号の付け方については、以下の通り；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ex, 2-PF-1-1A-S1T1-2020</a:t>
            </a:r>
          </a:p>
        </p:txBody>
      </p:sp>
      <p:cxnSp>
        <p:nvCxnSpPr>
          <p:cNvPr id="79" name="直線矢印コネクタ 78"/>
          <p:cNvCxnSpPr/>
          <p:nvPr/>
        </p:nvCxnSpPr>
        <p:spPr>
          <a:xfrm flipV="1">
            <a:off x="2778611" y="5560570"/>
            <a:ext cx="294456" cy="186338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3160997" y="5422864"/>
            <a:ext cx="142411" cy="205362"/>
          </a:xfrm>
          <a:prstGeom prst="rect">
            <a:avLst/>
          </a:prstGeom>
        </p:spPr>
      </p:pic>
      <p:cxnSp>
        <p:nvCxnSpPr>
          <p:cNvPr id="81" name="直線矢印コネクタ 80"/>
          <p:cNvCxnSpPr/>
          <p:nvPr/>
        </p:nvCxnSpPr>
        <p:spPr>
          <a:xfrm>
            <a:off x="2785215" y="5744303"/>
            <a:ext cx="269729" cy="215072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図 84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3148177" y="5872608"/>
            <a:ext cx="142411" cy="205362"/>
          </a:xfrm>
          <a:prstGeom prst="rect">
            <a:avLst/>
          </a:prstGeom>
        </p:spPr>
      </p:pic>
      <p:sp>
        <p:nvSpPr>
          <p:cNvPr id="86" name="テキスト ボックス 85"/>
          <p:cNvSpPr txBox="1"/>
          <p:nvPr/>
        </p:nvSpPr>
        <p:spPr>
          <a:xfrm>
            <a:off x="3003406" y="5626579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</a:t>
            </a:r>
            <a:r>
              <a:rPr lang="en-US" altLang="ja-JP" sz="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ja-JP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001306" y="6065199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</a:t>
            </a:r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ja-JP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3391834" y="5950286"/>
            <a:ext cx="269729" cy="215072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3381978" y="5765663"/>
            <a:ext cx="294456" cy="186338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図 92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3779674" y="5666825"/>
            <a:ext cx="82502" cy="118971"/>
          </a:xfrm>
          <a:prstGeom prst="rect">
            <a:avLst/>
          </a:prstGeom>
        </p:spPr>
      </p:pic>
      <p:pic>
        <p:nvPicPr>
          <p:cNvPr id="95" name="図 94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3775472" y="6071474"/>
            <a:ext cx="82502" cy="118971"/>
          </a:xfrm>
          <a:prstGeom prst="rect">
            <a:avLst/>
          </a:prstGeom>
        </p:spPr>
      </p:pic>
      <p:sp>
        <p:nvSpPr>
          <p:cNvPr id="96" name="テキスト ボックス 95"/>
          <p:cNvSpPr txBox="1"/>
          <p:nvPr/>
        </p:nvSpPr>
        <p:spPr>
          <a:xfrm>
            <a:off x="3614912" y="5791899"/>
            <a:ext cx="6783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2-PF-1-2Ab(1)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601094" y="6205595"/>
            <a:ext cx="6783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2-PF-1-2Ab(2)</a:t>
            </a:r>
          </a:p>
        </p:txBody>
      </p:sp>
      <p:cxnSp>
        <p:nvCxnSpPr>
          <p:cNvPr id="98" name="直線矢印コネクタ 97"/>
          <p:cNvCxnSpPr/>
          <p:nvPr/>
        </p:nvCxnSpPr>
        <p:spPr>
          <a:xfrm>
            <a:off x="3975648" y="6124893"/>
            <a:ext cx="401260" cy="110886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図 100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4451402" y="5840323"/>
            <a:ext cx="48574" cy="70046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/>
        </p:nvPicPr>
        <p:blipFill rotWithShape="1">
          <a:blip r:embed="rId4"/>
          <a:srcRect l="19666" t="6312" r="71495" b="78681"/>
          <a:stretch/>
        </p:blipFill>
        <p:spPr>
          <a:xfrm>
            <a:off x="4451402" y="6200192"/>
            <a:ext cx="48574" cy="70046"/>
          </a:xfrm>
          <a:prstGeom prst="rect">
            <a:avLst/>
          </a:prstGeom>
        </p:spPr>
      </p:pic>
      <p:cxnSp>
        <p:nvCxnSpPr>
          <p:cNvPr id="103" name="直線矢印コネクタ 102"/>
          <p:cNvCxnSpPr/>
          <p:nvPr/>
        </p:nvCxnSpPr>
        <p:spPr>
          <a:xfrm flipV="1">
            <a:off x="3978557" y="5872601"/>
            <a:ext cx="420484" cy="252292"/>
          </a:xfrm>
          <a:prstGeom prst="straightConnector1">
            <a:avLst/>
          </a:prstGeom>
          <a:ln w="12700">
            <a:solidFill>
              <a:srgbClr val="00808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187041" y="5946647"/>
            <a:ext cx="6783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2-PF-1-2Ab(3)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200410" y="6298160"/>
            <a:ext cx="6783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2-PF-1-2Ab(4)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68950" y="4325561"/>
            <a:ext cx="6126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【1</a:t>
            </a:r>
            <a:r>
              <a:rPr lang="ja-JP" altLang="en-US" sz="600" dirty="0" smtClean="0"/>
              <a:t>次加工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937685" y="5270445"/>
            <a:ext cx="6463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２次加工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540855" y="5459964"/>
            <a:ext cx="6463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３</a:t>
            </a:r>
            <a:r>
              <a:rPr lang="ja-JP" altLang="en-US" sz="600" dirty="0" smtClean="0"/>
              <a:t>次加工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153232" y="5627565"/>
            <a:ext cx="6463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４次加工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74" name="右中かっこ 73"/>
          <p:cNvSpPr/>
          <p:nvPr/>
        </p:nvSpPr>
        <p:spPr>
          <a:xfrm rot="5400000">
            <a:off x="4160611" y="5921032"/>
            <a:ext cx="139904" cy="1138000"/>
          </a:xfrm>
          <a:prstGeom prst="rightBrace">
            <a:avLst>
              <a:gd name="adj1" fmla="val 314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612730" y="6546293"/>
            <a:ext cx="115929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" dirty="0" smtClean="0"/>
              <a:t>３次加工移行は、括弧内の番号を適宜振る</a:t>
            </a:r>
            <a:endParaRPr lang="en-US" altLang="ja-JP" sz="400" dirty="0" smtClean="0"/>
          </a:p>
        </p:txBody>
      </p:sp>
    </p:spTree>
    <p:extLst>
      <p:ext uri="{BB962C8B-B14F-4D97-AF65-F5344CB8AC3E}">
        <p14:creationId xmlns:p14="http://schemas.microsoft.com/office/powerpoint/2010/main" val="121103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7015</TotalTime>
  <Words>331</Words>
  <Application>Microsoft Office PowerPoint</Application>
  <PresentationFormat>ワイド画面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拓哉</dc:creator>
  <cp:lastModifiedBy>山下 拓哉</cp:lastModifiedBy>
  <cp:revision>21</cp:revision>
  <dcterms:created xsi:type="dcterms:W3CDTF">2020-12-15T08:16:34Z</dcterms:created>
  <dcterms:modified xsi:type="dcterms:W3CDTF">2021-01-14T00:52:32Z</dcterms:modified>
</cp:coreProperties>
</file>